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3" r:id="rId6"/>
    <p:sldId id="272" r:id="rId7"/>
    <p:sldId id="268" r:id="rId8"/>
    <p:sldId id="269" r:id="rId9"/>
    <p:sldId id="265" r:id="rId10"/>
    <p:sldId id="266" r:id="rId11"/>
    <p:sldId id="267" r:id="rId12"/>
    <p:sldId id="271" r:id="rId13"/>
    <p:sldId id="273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A7929-73B4-4A03-AD1E-C444BD355C3A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84E6-C007-4AA0-96C5-2FD6C09D1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37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6dcd65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6dcd65cc7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dcd65c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dcd65cc7_0_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78345" y="2864604"/>
            <a:ext cx="7731308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92630" y="2234331"/>
            <a:ext cx="4767580" cy="589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7518" y="1538947"/>
            <a:ext cx="9112962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19697" y="2311400"/>
            <a:ext cx="8886825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3000" spc="-635" dirty="0">
                <a:latin typeface="Arial"/>
                <a:cs typeface="Arial"/>
              </a:rPr>
              <a:t>SaYS</a:t>
            </a:r>
            <a:endParaRPr sz="2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6611" y="6210300"/>
            <a:ext cx="49529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5" dirty="0">
                <a:latin typeface="Arial"/>
                <a:cs typeface="Arial"/>
              </a:rPr>
              <a:t> </a:t>
            </a:r>
            <a:r>
              <a:rPr lang="en-US" sz="4000" spc="10" dirty="0">
                <a:latin typeface="Arial"/>
                <a:cs typeface="Arial"/>
              </a:rPr>
              <a:t>Everything</a:t>
            </a:r>
            <a:r>
              <a:rPr sz="4000" spc="-290" dirty="0">
                <a:latin typeface="Arial"/>
                <a:cs typeface="Arial"/>
              </a:rPr>
              <a:t> </a:t>
            </a:r>
            <a:r>
              <a:rPr sz="4000" spc="-240" dirty="0">
                <a:solidFill>
                  <a:srgbClr val="374DD8"/>
                </a:solidFill>
                <a:latin typeface="Arial"/>
                <a:cs typeface="Arial"/>
              </a:rPr>
              <a:t>easy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8D7D2-2518-4DFB-93AE-BFE1F84089E2}"/>
              </a:ext>
            </a:extLst>
          </p:cNvPr>
          <p:cNvSpPr txBox="1"/>
          <p:nvPr/>
        </p:nvSpPr>
        <p:spPr>
          <a:xfrm>
            <a:off x="304800" y="93345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IC2021-062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57187-FF3A-4CEB-8008-A688CBFDD67E}"/>
              </a:ext>
            </a:extLst>
          </p:cNvPr>
          <p:cNvSpPr txBox="1"/>
          <p:nvPr/>
        </p:nvSpPr>
        <p:spPr>
          <a:xfrm>
            <a:off x="13639800" y="7682898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SOWGENYA 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YOGALAKSHMI 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ASHOK 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SREEPARVATHY V S </a:t>
            </a:r>
            <a:endParaRPr lang="en-I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3125"/>
            <a:ext cx="8991024" cy="5559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/>
          <p:nvPr/>
        </p:nvSpPr>
        <p:spPr>
          <a:xfrm>
            <a:off x="8991020" y="4762"/>
            <a:ext cx="0" cy="10277475"/>
          </a:xfrm>
          <a:custGeom>
            <a:avLst/>
            <a:gdLst/>
            <a:ahLst/>
            <a:cxnLst/>
            <a:rect l="l" t="t" r="r" b="b"/>
            <a:pathLst>
              <a:path w="120000" h="10277475" extrusionOk="0">
                <a:moveTo>
                  <a:pt x="0" y="102774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075" y="2302027"/>
            <a:ext cx="8852025" cy="5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749F22DA-9EDD-41A2-9F0F-E3C60585057F}"/>
              </a:ext>
            </a:extLst>
          </p:cNvPr>
          <p:cNvSpPr txBox="1">
            <a:spLocks/>
          </p:cNvSpPr>
          <p:nvPr/>
        </p:nvSpPr>
        <p:spPr>
          <a:xfrm>
            <a:off x="1143000" y="539454"/>
            <a:ext cx="2133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b="1" kern="0" spc="5" dirty="0"/>
              <a:t>SURVEY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5278345" y="2864604"/>
            <a:ext cx="7731300" cy="30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25" y="1415125"/>
            <a:ext cx="12560874" cy="7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7519" y="495300"/>
            <a:ext cx="9112962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Future</a:t>
            </a:r>
            <a:r>
              <a:rPr spc="-475" dirty="0"/>
              <a:t> </a:t>
            </a:r>
            <a:r>
              <a:rPr spc="-335" dirty="0"/>
              <a:t>Roadmap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67600" y="2324100"/>
            <a:ext cx="37630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70" dirty="0">
                <a:solidFill>
                  <a:srgbClr val="374DD8"/>
                </a:solidFill>
                <a:latin typeface="Arial"/>
                <a:cs typeface="Arial"/>
              </a:rPr>
              <a:t>SaYS</a:t>
            </a:r>
            <a:r>
              <a:rPr sz="3500" spc="-70" dirty="0">
                <a:solidFill>
                  <a:srgbClr val="374DD8"/>
                </a:solidFill>
                <a:latin typeface="Arial"/>
                <a:cs typeface="Arial"/>
              </a:rPr>
              <a:t>'s </a:t>
            </a:r>
            <a:r>
              <a:rPr sz="3500" spc="10" dirty="0">
                <a:solidFill>
                  <a:srgbClr val="374DD8"/>
                </a:solidFill>
                <a:latin typeface="Arial"/>
                <a:cs typeface="Arial"/>
              </a:rPr>
              <a:t>next</a:t>
            </a:r>
            <a:r>
              <a:rPr sz="3500" spc="-160" dirty="0">
                <a:solidFill>
                  <a:srgbClr val="374DD8"/>
                </a:solidFill>
                <a:latin typeface="Arial"/>
                <a:cs typeface="Arial"/>
              </a:rPr>
              <a:t> </a:t>
            </a:r>
            <a:r>
              <a:rPr sz="3500" spc="-110" dirty="0">
                <a:solidFill>
                  <a:srgbClr val="374DD8"/>
                </a:solidFill>
                <a:latin typeface="Arial"/>
                <a:cs typeface="Arial"/>
              </a:rPr>
              <a:t>steps</a:t>
            </a:r>
            <a:endParaRPr sz="3500" dirty="0">
              <a:latin typeface="Arial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941BB8-86FB-4089-A6FB-4E46F9715A7E}"/>
              </a:ext>
            </a:extLst>
          </p:cNvPr>
          <p:cNvGrpSpPr/>
          <p:nvPr/>
        </p:nvGrpSpPr>
        <p:grpSpPr>
          <a:xfrm>
            <a:off x="2387936" y="6607566"/>
            <a:ext cx="2819400" cy="2031325"/>
            <a:chOff x="2105718" y="5345546"/>
            <a:chExt cx="2819400" cy="20313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5E5C3D-2494-40BA-966D-B17C9EABD164}"/>
                </a:ext>
              </a:extLst>
            </p:cNvPr>
            <p:cNvSpPr txBox="1"/>
            <p:nvPr/>
          </p:nvSpPr>
          <p:spPr>
            <a:xfrm>
              <a:off x="2384782" y="5345546"/>
              <a:ext cx="2377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0" spc="-35" dirty="0">
                  <a:solidFill>
                    <a:srgbClr val="374DD8"/>
                  </a:solidFill>
                  <a:latin typeface="Arial"/>
                  <a:cs typeface="Arial"/>
                </a:rPr>
                <a:t>2021</a:t>
              </a:r>
              <a:endParaRPr lang="en-IN" sz="7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116C0-FA7B-447F-9163-9E47B06427B0}"/>
                </a:ext>
              </a:extLst>
            </p:cNvPr>
            <p:cNvSpPr txBox="1"/>
            <p:nvPr/>
          </p:nvSpPr>
          <p:spPr>
            <a:xfrm>
              <a:off x="2105718" y="6515097"/>
              <a:ext cx="28194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500" b="1" spc="-50" dirty="0">
                  <a:latin typeface="Noto Sans"/>
                  <a:cs typeface="Noto Sans"/>
                </a:rPr>
                <a:t>150 companies</a:t>
              </a:r>
            </a:p>
            <a:p>
              <a:r>
                <a:rPr lang="en-IN" sz="2500" b="1" spc="-50" dirty="0">
                  <a:latin typeface="Noto Sans"/>
                  <a:cs typeface="Noto Sans"/>
                </a:rPr>
                <a:t>20000 active users </a:t>
              </a:r>
              <a:endParaRPr lang="en-IN" sz="25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677FE8-0F6F-4DBF-BEB6-87717460908A}"/>
              </a:ext>
            </a:extLst>
          </p:cNvPr>
          <p:cNvSpPr txBox="1"/>
          <p:nvPr/>
        </p:nvSpPr>
        <p:spPr>
          <a:xfrm>
            <a:off x="5616218" y="6607569"/>
            <a:ext cx="1828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u="sng" spc="-35" dirty="0">
                <a:solidFill>
                  <a:srgbClr val="374DD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___</a:t>
            </a:r>
            <a:endParaRPr lang="en-IN" sz="70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6BE65-7931-4B21-A78F-FFF7E2693B66}"/>
              </a:ext>
            </a:extLst>
          </p:cNvPr>
          <p:cNvSpPr txBox="1"/>
          <p:nvPr/>
        </p:nvSpPr>
        <p:spPr>
          <a:xfrm>
            <a:off x="11428202" y="6405520"/>
            <a:ext cx="18631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u="sng" spc="-35" dirty="0">
                <a:solidFill>
                  <a:srgbClr val="374DD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___</a:t>
            </a:r>
            <a:endParaRPr lang="en-IN" sz="7000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1475DC-C021-43BD-8470-2080ED174AC7}"/>
              </a:ext>
            </a:extLst>
          </p:cNvPr>
          <p:cNvGrpSpPr/>
          <p:nvPr/>
        </p:nvGrpSpPr>
        <p:grpSpPr>
          <a:xfrm>
            <a:off x="7857360" y="6679800"/>
            <a:ext cx="3086633" cy="1959091"/>
            <a:chOff x="7575142" y="5417780"/>
            <a:chExt cx="3086633" cy="19590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6D2DC1-3F2C-4D0C-8E1A-BC09532C0957}"/>
                </a:ext>
              </a:extLst>
            </p:cNvPr>
            <p:cNvSpPr txBox="1"/>
            <p:nvPr/>
          </p:nvSpPr>
          <p:spPr>
            <a:xfrm>
              <a:off x="7696962" y="5417780"/>
              <a:ext cx="2377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0" spc="-35" dirty="0">
                  <a:solidFill>
                    <a:srgbClr val="374DD8"/>
                  </a:solidFill>
                  <a:latin typeface="Arial"/>
                  <a:cs typeface="Arial"/>
                </a:rPr>
                <a:t>2023</a:t>
              </a:r>
              <a:endParaRPr lang="en-IN" sz="7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450EE3-AA41-490F-AAB5-DD69DC35C48D}"/>
                </a:ext>
              </a:extLst>
            </p:cNvPr>
            <p:cNvSpPr txBox="1"/>
            <p:nvPr/>
          </p:nvSpPr>
          <p:spPr>
            <a:xfrm>
              <a:off x="7575142" y="6515097"/>
              <a:ext cx="308663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500" b="1" spc="-50" dirty="0">
                  <a:latin typeface="Noto Sans"/>
                  <a:cs typeface="Noto Sans"/>
                </a:rPr>
                <a:t>250 companies</a:t>
              </a:r>
            </a:p>
            <a:p>
              <a:r>
                <a:rPr lang="en-IN" sz="2500" b="1" spc="-50" dirty="0">
                  <a:latin typeface="Noto Sans"/>
                  <a:cs typeface="Noto Sans"/>
                </a:rPr>
                <a:t>40000 active users </a:t>
              </a:r>
              <a:endParaRPr lang="en-IN" sz="25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1BB7B5-04F4-4051-A349-7F61A0695D1A}"/>
              </a:ext>
            </a:extLst>
          </p:cNvPr>
          <p:cNvGrpSpPr/>
          <p:nvPr/>
        </p:nvGrpSpPr>
        <p:grpSpPr>
          <a:xfrm>
            <a:off x="13868400" y="6607566"/>
            <a:ext cx="3024622" cy="2031325"/>
            <a:chOff x="13586182" y="5345546"/>
            <a:chExt cx="3024622" cy="20313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882F3-509A-4C6C-A388-75B190BD6A8F}"/>
                </a:ext>
              </a:extLst>
            </p:cNvPr>
            <p:cNvSpPr txBox="1"/>
            <p:nvPr/>
          </p:nvSpPr>
          <p:spPr>
            <a:xfrm>
              <a:off x="13708101" y="5345546"/>
              <a:ext cx="2377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0" spc="-35" dirty="0">
                  <a:solidFill>
                    <a:srgbClr val="374DD8"/>
                  </a:solidFill>
                  <a:latin typeface="Arial"/>
                  <a:cs typeface="Arial"/>
                </a:rPr>
                <a:t>2028</a:t>
              </a:r>
              <a:endParaRPr lang="en-IN" sz="7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7A3992-8845-46FF-884F-BD848E4C8F4C}"/>
                </a:ext>
              </a:extLst>
            </p:cNvPr>
            <p:cNvSpPr txBox="1"/>
            <p:nvPr/>
          </p:nvSpPr>
          <p:spPr>
            <a:xfrm>
              <a:off x="13586182" y="6515097"/>
              <a:ext cx="302462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500" b="1" spc="-50" dirty="0">
                  <a:latin typeface="Noto Sans"/>
                  <a:cs typeface="Noto Sans"/>
                </a:rPr>
                <a:t>1500 companies</a:t>
              </a:r>
            </a:p>
            <a:p>
              <a:r>
                <a:rPr lang="en-IN" sz="2500" b="1" spc="-50" dirty="0">
                  <a:latin typeface="Noto Sans"/>
                  <a:cs typeface="Noto Sans"/>
                </a:rPr>
                <a:t>100000 active users </a:t>
              </a:r>
              <a:endParaRPr lang="en-IN" sz="25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02E357-3954-4CAD-838D-2772C4324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26182"/>
            <a:ext cx="1056619" cy="1279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3FE63-BF84-411D-9185-A0D08B5A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66" y="4518302"/>
            <a:ext cx="1561534" cy="1890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6749B4-C96D-4264-AC24-53855313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375" y="4010324"/>
            <a:ext cx="2035825" cy="2464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2BD07EA-BFF4-4219-BD71-1F4D124D2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1700" y="3695700"/>
            <a:ext cx="79629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35" dirty="0"/>
              <a:t>Thank You!!!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9898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8143" y="1120399"/>
            <a:ext cx="61214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340" dirty="0"/>
              <a:t>Problems</a:t>
            </a:r>
            <a:endParaRPr sz="12000" dirty="0"/>
          </a:p>
        </p:txBody>
      </p:sp>
      <p:sp>
        <p:nvSpPr>
          <p:cNvPr id="3" name="object 3"/>
          <p:cNvSpPr txBox="1"/>
          <p:nvPr/>
        </p:nvSpPr>
        <p:spPr>
          <a:xfrm>
            <a:off x="1288143" y="3487615"/>
            <a:ext cx="58807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80" dirty="0">
                <a:solidFill>
                  <a:srgbClr val="374DD8"/>
                </a:solidFill>
                <a:latin typeface="Arial"/>
                <a:cs typeface="Arial"/>
              </a:rPr>
              <a:t>What </a:t>
            </a:r>
            <a:r>
              <a:rPr lang="en-US" sz="3500" spc="-70" dirty="0">
                <a:solidFill>
                  <a:srgbClr val="374DD8"/>
                </a:solidFill>
                <a:latin typeface="Arial"/>
                <a:cs typeface="Arial"/>
              </a:rPr>
              <a:t>SaYS</a:t>
            </a:r>
            <a:r>
              <a:rPr sz="3500" spc="-70" dirty="0">
                <a:solidFill>
                  <a:srgbClr val="374DD8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374DD8"/>
                </a:solidFill>
                <a:latin typeface="Arial"/>
                <a:cs typeface="Arial"/>
              </a:rPr>
              <a:t>is </a:t>
            </a:r>
            <a:r>
              <a:rPr sz="3500" spc="60" dirty="0">
                <a:solidFill>
                  <a:srgbClr val="374DD8"/>
                </a:solidFill>
                <a:latin typeface="Arial"/>
                <a:cs typeface="Arial"/>
              </a:rPr>
              <a:t>trying to</a:t>
            </a:r>
            <a:r>
              <a:rPr sz="3500" spc="-495" dirty="0">
                <a:solidFill>
                  <a:srgbClr val="374DD8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374DD8"/>
                </a:solidFill>
                <a:latin typeface="Arial"/>
                <a:cs typeface="Arial"/>
              </a:rPr>
              <a:t>solve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6424" y="1228413"/>
            <a:ext cx="7188575" cy="97045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35"/>
              </a:spcBef>
            </a:pPr>
            <a:r>
              <a:rPr lang="en-US" sz="3000" spc="-20" dirty="0">
                <a:latin typeface="Arial"/>
                <a:cs typeface="Arial"/>
              </a:rPr>
              <a:t>Difficult to take </a:t>
            </a:r>
            <a:r>
              <a:rPr lang="en-US" sz="3000" spc="-25" dirty="0">
                <a:solidFill>
                  <a:srgbClr val="374DD8"/>
                </a:solidFill>
                <a:latin typeface="Arial"/>
                <a:cs typeface="Arial"/>
              </a:rPr>
              <a:t>important </a:t>
            </a:r>
            <a:r>
              <a:rPr lang="en-US" sz="3000" spc="-40" dirty="0">
                <a:latin typeface="Arial"/>
                <a:cs typeface="Arial"/>
              </a:rPr>
              <a:t>points from lengthy documents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6424" y="3822142"/>
            <a:ext cx="7125970" cy="197938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1164590">
              <a:lnSpc>
                <a:spcPts val="3829"/>
              </a:lnSpc>
              <a:spcBef>
                <a:spcPts val="235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Simultaneously </a:t>
            </a:r>
            <a:r>
              <a:rPr lang="en-IN" sz="3200" spc="-75" dirty="0">
                <a:solidFill>
                  <a:srgbClr val="374DD8"/>
                </a:solidFill>
                <a:latin typeface="Arial"/>
                <a:cs typeface="Arial"/>
              </a:rPr>
              <a:t>listening and taking notes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conference, seminars , trainings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workshops is a tedious job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6424" y="7427917"/>
            <a:ext cx="712597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Quality check for </a:t>
            </a:r>
            <a:r>
              <a:rPr lang="en-IN" sz="2800" spc="-10" dirty="0">
                <a:solidFill>
                  <a:srgbClr val="374DD8"/>
                </a:solidFill>
                <a:latin typeface="Arial"/>
                <a:cs typeface="Arial"/>
              </a:rPr>
              <a:t>E-books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manual</a:t>
            </a:r>
            <a:endParaRPr lang="en-US" sz="3000" b="0" dirty="0">
              <a:effectLst/>
            </a:endParaRPr>
          </a:p>
          <a:p>
            <a:br>
              <a:rPr lang="en-US" sz="3200" dirty="0"/>
            </a:b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03813" y="4762"/>
            <a:ext cx="0" cy="10277475"/>
          </a:xfrm>
          <a:custGeom>
            <a:avLst/>
            <a:gdLst/>
            <a:ahLst/>
            <a:cxnLst/>
            <a:rect l="l" t="t" r="r" b="b"/>
            <a:pathLst>
              <a:path h="10277475">
                <a:moveTo>
                  <a:pt x="0" y="102774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11703-A486-4478-ACDA-5B908CF7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93" y="4811836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1970" y="800100"/>
            <a:ext cx="60940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80" dirty="0"/>
              <a:t>Solutions</a:t>
            </a:r>
            <a:endParaRPr sz="12000" dirty="0"/>
          </a:p>
        </p:txBody>
      </p:sp>
      <p:sp>
        <p:nvSpPr>
          <p:cNvPr id="3" name="object 3"/>
          <p:cNvSpPr txBox="1"/>
          <p:nvPr/>
        </p:nvSpPr>
        <p:spPr>
          <a:xfrm>
            <a:off x="1501970" y="2933700"/>
            <a:ext cx="32194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70" dirty="0">
                <a:solidFill>
                  <a:srgbClr val="374DD8"/>
                </a:solidFill>
                <a:latin typeface="Arial"/>
                <a:cs typeface="Arial"/>
              </a:rPr>
              <a:t>SaYS</a:t>
            </a:r>
            <a:r>
              <a:rPr sz="3500" spc="-70" dirty="0">
                <a:solidFill>
                  <a:srgbClr val="374DD8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374DD8"/>
                </a:solidFill>
                <a:latin typeface="Arial"/>
                <a:cs typeface="Arial"/>
              </a:rPr>
              <a:t>in</a:t>
            </a:r>
            <a:r>
              <a:rPr sz="3500" spc="-175" dirty="0">
                <a:solidFill>
                  <a:srgbClr val="374DD8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374DD8"/>
                </a:solidFill>
                <a:latin typeface="Arial"/>
                <a:cs typeface="Arial"/>
              </a:rPr>
              <a:t>action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62" y="4929194"/>
            <a:ext cx="18278475" cy="0"/>
          </a:xfrm>
          <a:custGeom>
            <a:avLst/>
            <a:gdLst/>
            <a:ahLst/>
            <a:cxnLst/>
            <a:rect l="l" t="t" r="r" b="b"/>
            <a:pathLst>
              <a:path w="18278475">
                <a:moveTo>
                  <a:pt x="0" y="0"/>
                </a:moveTo>
                <a:lnTo>
                  <a:pt x="182784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3620C7-D166-4389-AF1F-CE060D5991F9}"/>
              </a:ext>
            </a:extLst>
          </p:cNvPr>
          <p:cNvSpPr txBox="1"/>
          <p:nvPr/>
        </p:nvSpPr>
        <p:spPr>
          <a:xfrm>
            <a:off x="2743200" y="4347992"/>
            <a:ext cx="91509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Platform which</a:t>
            </a:r>
            <a:endParaRPr lang="en-IN" sz="30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45E5DA2-564D-482C-A9A4-4363DD12A555}"/>
              </a:ext>
            </a:extLst>
          </p:cNvPr>
          <p:cNvSpPr/>
          <p:nvPr/>
        </p:nvSpPr>
        <p:spPr>
          <a:xfrm>
            <a:off x="418233" y="6667501"/>
            <a:ext cx="2705967" cy="1447800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SUMMARIZES ABSTRACTIVELY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173016-707D-4BA5-B37A-20F375AC585F}"/>
              </a:ext>
            </a:extLst>
          </p:cNvPr>
          <p:cNvSpPr/>
          <p:nvPr/>
        </p:nvSpPr>
        <p:spPr>
          <a:xfrm>
            <a:off x="4013923" y="6683098"/>
            <a:ext cx="2835850" cy="1447790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PARAPHASES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77CD77-6778-4A1D-94ED-8EF1B0FBA7A0}"/>
              </a:ext>
            </a:extLst>
          </p:cNvPr>
          <p:cNvSpPr/>
          <p:nvPr/>
        </p:nvSpPr>
        <p:spPr>
          <a:xfrm>
            <a:off x="7797727" y="6698686"/>
            <a:ext cx="2692546" cy="143220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QUALITY CHECK FOR EBOOKS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F9FDF78-6623-46B6-A266-DF3CC9F57493}"/>
              </a:ext>
            </a:extLst>
          </p:cNvPr>
          <p:cNvSpPr/>
          <p:nvPr/>
        </p:nvSpPr>
        <p:spPr>
          <a:xfrm>
            <a:off x="11438227" y="6683098"/>
            <a:ext cx="2692546" cy="1432197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MAKES THE MoM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F655BB-B8C3-44C0-A62B-8A1F95A4A388}"/>
              </a:ext>
            </a:extLst>
          </p:cNvPr>
          <p:cNvSpPr/>
          <p:nvPr/>
        </p:nvSpPr>
        <p:spPr>
          <a:xfrm>
            <a:off x="15078727" y="6650196"/>
            <a:ext cx="2692547" cy="143219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DETECTS THE SPAM CONTENT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746974" y="633836"/>
            <a:ext cx="59106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5" dirty="0"/>
              <a:t>UNIQUE VALUE PROPOSTION</a:t>
            </a:r>
            <a:endParaRPr sz="3000" b="1" spc="5" dirty="0"/>
          </a:p>
        </p:txBody>
      </p:sp>
      <p:sp>
        <p:nvSpPr>
          <p:cNvPr id="20" name="object 20"/>
          <p:cNvSpPr/>
          <p:nvPr/>
        </p:nvSpPr>
        <p:spPr>
          <a:xfrm>
            <a:off x="8991020" y="4762"/>
            <a:ext cx="0" cy="10277475"/>
          </a:xfrm>
          <a:custGeom>
            <a:avLst/>
            <a:gdLst/>
            <a:ahLst/>
            <a:cxnLst/>
            <a:rect l="l" t="t" r="r" b="b"/>
            <a:pathLst>
              <a:path h="10277475">
                <a:moveTo>
                  <a:pt x="0" y="102774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62C799C-B1BD-42F8-AFF1-09C5B842E18F}"/>
              </a:ext>
            </a:extLst>
          </p:cNvPr>
          <p:cNvSpPr txBox="1">
            <a:spLocks/>
          </p:cNvSpPr>
          <p:nvPr/>
        </p:nvSpPr>
        <p:spPr>
          <a:xfrm>
            <a:off x="1249539" y="729382"/>
            <a:ext cx="59106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b="1" kern="0" spc="5" dirty="0"/>
              <a:t>UNFAIR ADVANTAGE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AE81B-640C-430A-92EA-A32155ABB650}"/>
              </a:ext>
            </a:extLst>
          </p:cNvPr>
          <p:cNvSpPr txBox="1"/>
          <p:nvPr/>
        </p:nvSpPr>
        <p:spPr>
          <a:xfrm>
            <a:off x="1072275" y="3218582"/>
            <a:ext cx="64226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  services in a single web platform</a:t>
            </a:r>
            <a:endParaRPr lang="en-IN" sz="3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7B5F9-9B61-458B-9A9D-5A86B2C35780}"/>
              </a:ext>
            </a:extLst>
          </p:cNvPr>
          <p:cNvSpPr txBox="1"/>
          <p:nvPr/>
        </p:nvSpPr>
        <p:spPr>
          <a:xfrm>
            <a:off x="1249539" y="7315854"/>
            <a:ext cx="64226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More at Less price</a:t>
            </a:r>
            <a:endParaRPr lang="en-I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2115D1-4341-4526-937B-F6D641B3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321606"/>
            <a:ext cx="1404439" cy="12137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0D529-62B3-464D-BCA9-79A674E6F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441"/>
            <a:ext cx="1097280" cy="10972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1C3C86-39DF-472A-918E-FBBE26F08C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7456" r="16230" b="8513"/>
          <a:stretch/>
        </p:blipFill>
        <p:spPr>
          <a:xfrm>
            <a:off x="15657599" y="52225"/>
            <a:ext cx="1981199" cy="182880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2DD1D-B523-476F-8872-3FD9008A9955}"/>
              </a:ext>
            </a:extLst>
          </p:cNvPr>
          <p:cNvGrpSpPr/>
          <p:nvPr/>
        </p:nvGrpSpPr>
        <p:grpSpPr>
          <a:xfrm>
            <a:off x="9949041" y="4684079"/>
            <a:ext cx="6005281" cy="616866"/>
            <a:chOff x="9906000" y="4821746"/>
            <a:chExt cx="6005281" cy="616866"/>
          </a:xfrm>
        </p:grpSpPr>
        <p:grpSp>
          <p:nvGrpSpPr>
            <p:cNvPr id="36" name="object 25">
              <a:extLst>
                <a:ext uri="{FF2B5EF4-FFF2-40B4-BE49-F238E27FC236}">
                  <a16:creationId xmlns:a16="http://schemas.microsoft.com/office/drawing/2014/main" id="{4285A0DB-070D-4187-AD5F-CF5F842F32BE}"/>
                </a:ext>
              </a:extLst>
            </p:cNvPr>
            <p:cNvGrpSpPr/>
            <p:nvPr/>
          </p:nvGrpSpPr>
          <p:grpSpPr>
            <a:xfrm>
              <a:off x="15351211" y="4821746"/>
              <a:ext cx="560070" cy="600710"/>
              <a:chOff x="12947898" y="1528862"/>
              <a:chExt cx="560070" cy="600710"/>
            </a:xfrm>
          </p:grpSpPr>
          <p:sp>
            <p:nvSpPr>
              <p:cNvPr id="37" name="object 26">
                <a:extLst>
                  <a:ext uri="{FF2B5EF4-FFF2-40B4-BE49-F238E27FC236}">
                    <a16:creationId xmlns:a16="http://schemas.microsoft.com/office/drawing/2014/main" id="{E13F1C0E-E7B1-49FD-BFA6-938FB7374D39}"/>
                  </a:ext>
                </a:extLst>
              </p:cNvPr>
              <p:cNvSpPr/>
              <p:nvPr/>
            </p:nvSpPr>
            <p:spPr>
              <a:xfrm>
                <a:off x="12998643" y="1528862"/>
                <a:ext cx="509270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509269" h="600710">
                    <a:moveTo>
                      <a:pt x="476426" y="600085"/>
                    </a:moveTo>
                    <a:lnTo>
                      <a:pt x="32555" y="600085"/>
                    </a:lnTo>
                    <a:lnTo>
                      <a:pt x="19883" y="597497"/>
                    </a:lnTo>
                    <a:lnTo>
                      <a:pt x="9535" y="590440"/>
                    </a:lnTo>
                    <a:lnTo>
                      <a:pt x="2558" y="579973"/>
                    </a:lnTo>
                    <a:lnTo>
                      <a:pt x="0" y="567155"/>
                    </a:lnTo>
                    <a:lnTo>
                      <a:pt x="0" y="32929"/>
                    </a:lnTo>
                    <a:lnTo>
                      <a:pt x="2558" y="20111"/>
                    </a:lnTo>
                    <a:lnTo>
                      <a:pt x="9535" y="9644"/>
                    </a:lnTo>
                    <a:lnTo>
                      <a:pt x="19883" y="2587"/>
                    </a:lnTo>
                    <a:lnTo>
                      <a:pt x="32555" y="0"/>
                    </a:lnTo>
                    <a:lnTo>
                      <a:pt x="476429" y="0"/>
                    </a:lnTo>
                    <a:lnTo>
                      <a:pt x="489100" y="2587"/>
                    </a:lnTo>
                    <a:lnTo>
                      <a:pt x="499448" y="9644"/>
                    </a:lnTo>
                    <a:lnTo>
                      <a:pt x="506425" y="20111"/>
                    </a:lnTo>
                    <a:lnTo>
                      <a:pt x="508982" y="32929"/>
                    </a:lnTo>
                    <a:lnTo>
                      <a:pt x="32555" y="32929"/>
                    </a:lnTo>
                    <a:lnTo>
                      <a:pt x="32555" y="567155"/>
                    </a:lnTo>
                    <a:lnTo>
                      <a:pt x="508982" y="567155"/>
                    </a:lnTo>
                    <a:lnTo>
                      <a:pt x="506424" y="579973"/>
                    </a:lnTo>
                    <a:lnTo>
                      <a:pt x="499447" y="590440"/>
                    </a:lnTo>
                    <a:lnTo>
                      <a:pt x="489099" y="597497"/>
                    </a:lnTo>
                    <a:lnTo>
                      <a:pt x="476426" y="600085"/>
                    </a:lnTo>
                    <a:close/>
                  </a:path>
                  <a:path w="509269" h="600710">
                    <a:moveTo>
                      <a:pt x="508982" y="567155"/>
                    </a:moveTo>
                    <a:lnTo>
                      <a:pt x="476429" y="567155"/>
                    </a:lnTo>
                    <a:lnTo>
                      <a:pt x="476429" y="32929"/>
                    </a:lnTo>
                    <a:lnTo>
                      <a:pt x="508982" y="32929"/>
                    </a:lnTo>
                    <a:lnTo>
                      <a:pt x="508982" y="5671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7">
                <a:extLst>
                  <a:ext uri="{FF2B5EF4-FFF2-40B4-BE49-F238E27FC236}">
                    <a16:creationId xmlns:a16="http://schemas.microsoft.com/office/drawing/2014/main" id="{7D70F61B-994E-4090-B52F-21EE8289A42C}"/>
                  </a:ext>
                </a:extLst>
              </p:cNvPr>
              <p:cNvSpPr/>
              <p:nvPr/>
            </p:nvSpPr>
            <p:spPr>
              <a:xfrm>
                <a:off x="13014921" y="1545327"/>
                <a:ext cx="381635" cy="567690"/>
              </a:xfrm>
              <a:custGeom>
                <a:avLst/>
                <a:gdLst/>
                <a:ahLst/>
                <a:cxnLst/>
                <a:rect l="l" t="t" r="r" b="b"/>
                <a:pathLst>
                  <a:path w="381634" h="567689">
                    <a:moveTo>
                      <a:pt x="374321" y="567155"/>
                    </a:moveTo>
                    <a:lnTo>
                      <a:pt x="7287" y="567155"/>
                    </a:lnTo>
                    <a:lnTo>
                      <a:pt x="0" y="559784"/>
                    </a:lnTo>
                    <a:lnTo>
                      <a:pt x="0" y="7371"/>
                    </a:lnTo>
                    <a:lnTo>
                      <a:pt x="7287" y="0"/>
                    </a:lnTo>
                    <a:lnTo>
                      <a:pt x="374321" y="0"/>
                    </a:lnTo>
                    <a:lnTo>
                      <a:pt x="381608" y="7371"/>
                    </a:lnTo>
                    <a:lnTo>
                      <a:pt x="381608" y="55978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" name="object 28">
                <a:extLst>
                  <a:ext uri="{FF2B5EF4-FFF2-40B4-BE49-F238E27FC236}">
                    <a16:creationId xmlns:a16="http://schemas.microsoft.com/office/drawing/2014/main" id="{F64EAB51-3AEC-4F98-9F93-158A9699FC6B}"/>
                  </a:ext>
                </a:extLst>
              </p:cNvPr>
              <p:cNvSpPr/>
              <p:nvPr/>
            </p:nvSpPr>
            <p:spPr>
              <a:xfrm>
                <a:off x="12998643" y="1528862"/>
                <a:ext cx="414655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414655" h="600710">
                    <a:moveTo>
                      <a:pt x="381608" y="600085"/>
                    </a:moveTo>
                    <a:lnTo>
                      <a:pt x="32555" y="600085"/>
                    </a:lnTo>
                    <a:lnTo>
                      <a:pt x="19883" y="597497"/>
                    </a:lnTo>
                    <a:lnTo>
                      <a:pt x="9535" y="590440"/>
                    </a:lnTo>
                    <a:lnTo>
                      <a:pt x="2558" y="579973"/>
                    </a:lnTo>
                    <a:lnTo>
                      <a:pt x="0" y="567155"/>
                    </a:lnTo>
                    <a:lnTo>
                      <a:pt x="0" y="32929"/>
                    </a:lnTo>
                    <a:lnTo>
                      <a:pt x="2558" y="20111"/>
                    </a:lnTo>
                    <a:lnTo>
                      <a:pt x="9535" y="9644"/>
                    </a:lnTo>
                    <a:lnTo>
                      <a:pt x="19883" y="2587"/>
                    </a:lnTo>
                    <a:lnTo>
                      <a:pt x="32555" y="0"/>
                    </a:lnTo>
                    <a:lnTo>
                      <a:pt x="381608" y="0"/>
                    </a:lnTo>
                    <a:lnTo>
                      <a:pt x="394281" y="2587"/>
                    </a:lnTo>
                    <a:lnTo>
                      <a:pt x="404629" y="9644"/>
                    </a:lnTo>
                    <a:lnTo>
                      <a:pt x="411606" y="20111"/>
                    </a:lnTo>
                    <a:lnTo>
                      <a:pt x="414164" y="32929"/>
                    </a:lnTo>
                    <a:lnTo>
                      <a:pt x="32555" y="32929"/>
                    </a:lnTo>
                    <a:lnTo>
                      <a:pt x="32555" y="567155"/>
                    </a:lnTo>
                    <a:lnTo>
                      <a:pt x="414164" y="567155"/>
                    </a:lnTo>
                    <a:lnTo>
                      <a:pt x="411606" y="579973"/>
                    </a:lnTo>
                    <a:lnTo>
                      <a:pt x="404629" y="590440"/>
                    </a:lnTo>
                    <a:lnTo>
                      <a:pt x="394281" y="597497"/>
                    </a:lnTo>
                    <a:lnTo>
                      <a:pt x="381608" y="600085"/>
                    </a:lnTo>
                    <a:close/>
                  </a:path>
                  <a:path w="414655" h="600710">
                    <a:moveTo>
                      <a:pt x="414164" y="567155"/>
                    </a:moveTo>
                    <a:lnTo>
                      <a:pt x="381608" y="567155"/>
                    </a:lnTo>
                    <a:lnTo>
                      <a:pt x="381608" y="32929"/>
                    </a:lnTo>
                    <a:lnTo>
                      <a:pt x="414164" y="32929"/>
                    </a:lnTo>
                    <a:lnTo>
                      <a:pt x="414164" y="5671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9">
                <a:extLst>
                  <a:ext uri="{FF2B5EF4-FFF2-40B4-BE49-F238E27FC236}">
                    <a16:creationId xmlns:a16="http://schemas.microsoft.com/office/drawing/2014/main" id="{77634C0A-A400-48E9-A451-EE888D581CD1}"/>
                  </a:ext>
                </a:extLst>
              </p:cNvPr>
              <p:cNvSpPr/>
              <p:nvPr/>
            </p:nvSpPr>
            <p:spPr>
              <a:xfrm>
                <a:off x="12947898" y="1687678"/>
                <a:ext cx="172797" cy="11016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0">
                <a:extLst>
                  <a:ext uri="{FF2B5EF4-FFF2-40B4-BE49-F238E27FC236}">
                    <a16:creationId xmlns:a16="http://schemas.microsoft.com/office/drawing/2014/main" id="{DF268CCB-F6C0-4B8F-9BBF-749DE1395079}"/>
                  </a:ext>
                </a:extLst>
              </p:cNvPr>
              <p:cNvSpPr/>
              <p:nvPr/>
            </p:nvSpPr>
            <p:spPr>
              <a:xfrm>
                <a:off x="12947898" y="1859962"/>
                <a:ext cx="172797" cy="11016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31">
                <a:extLst>
                  <a:ext uri="{FF2B5EF4-FFF2-40B4-BE49-F238E27FC236}">
                    <a16:creationId xmlns:a16="http://schemas.microsoft.com/office/drawing/2014/main" id="{0FF42EC4-91B6-40D1-9804-E213ABB555F1}"/>
                  </a:ext>
                </a:extLst>
              </p:cNvPr>
              <p:cNvSpPr/>
              <p:nvPr/>
            </p:nvSpPr>
            <p:spPr>
              <a:xfrm>
                <a:off x="13229565" y="1542033"/>
                <a:ext cx="229870" cy="573405"/>
              </a:xfrm>
              <a:custGeom>
                <a:avLst/>
                <a:gdLst/>
                <a:ahLst/>
                <a:cxnLst/>
                <a:rect l="l" t="t" r="r" b="b"/>
                <a:pathLst>
                  <a:path w="229869" h="573405">
                    <a:moveTo>
                      <a:pt x="124383" y="495795"/>
                    </a:moveTo>
                    <a:lnTo>
                      <a:pt x="117094" y="488429"/>
                    </a:lnTo>
                    <a:lnTo>
                      <a:pt x="7289" y="488429"/>
                    </a:lnTo>
                    <a:lnTo>
                      <a:pt x="0" y="495795"/>
                    </a:lnTo>
                    <a:lnTo>
                      <a:pt x="0" y="513981"/>
                    </a:lnTo>
                    <a:lnTo>
                      <a:pt x="7289" y="521347"/>
                    </a:lnTo>
                    <a:lnTo>
                      <a:pt x="117094" y="521347"/>
                    </a:lnTo>
                    <a:lnTo>
                      <a:pt x="124383" y="513981"/>
                    </a:lnTo>
                    <a:lnTo>
                      <a:pt x="124383" y="495795"/>
                    </a:lnTo>
                    <a:close/>
                  </a:path>
                  <a:path w="229869" h="573405">
                    <a:moveTo>
                      <a:pt x="124383" y="435000"/>
                    </a:moveTo>
                    <a:lnTo>
                      <a:pt x="117094" y="427634"/>
                    </a:lnTo>
                    <a:lnTo>
                      <a:pt x="7289" y="427634"/>
                    </a:lnTo>
                    <a:lnTo>
                      <a:pt x="0" y="435000"/>
                    </a:lnTo>
                    <a:lnTo>
                      <a:pt x="0" y="453186"/>
                    </a:lnTo>
                    <a:lnTo>
                      <a:pt x="7289" y="460565"/>
                    </a:lnTo>
                    <a:lnTo>
                      <a:pt x="117094" y="460565"/>
                    </a:lnTo>
                    <a:lnTo>
                      <a:pt x="124383" y="453186"/>
                    </a:lnTo>
                    <a:lnTo>
                      <a:pt x="124383" y="435000"/>
                    </a:lnTo>
                    <a:close/>
                  </a:path>
                  <a:path w="229869" h="573405">
                    <a:moveTo>
                      <a:pt x="229565" y="223583"/>
                    </a:moveTo>
                    <a:lnTo>
                      <a:pt x="222275" y="216204"/>
                    </a:lnTo>
                    <a:lnTo>
                      <a:pt x="204292" y="216204"/>
                    </a:lnTo>
                    <a:lnTo>
                      <a:pt x="197015" y="223583"/>
                    </a:lnTo>
                    <a:lnTo>
                      <a:pt x="197015" y="565988"/>
                    </a:lnTo>
                    <a:lnTo>
                      <a:pt x="204292" y="573366"/>
                    </a:lnTo>
                    <a:lnTo>
                      <a:pt x="222275" y="573366"/>
                    </a:lnTo>
                    <a:lnTo>
                      <a:pt x="229565" y="565988"/>
                    </a:lnTo>
                    <a:lnTo>
                      <a:pt x="229565" y="223583"/>
                    </a:lnTo>
                    <a:close/>
                  </a:path>
                  <a:path w="229869" h="573405">
                    <a:moveTo>
                      <a:pt x="229565" y="7378"/>
                    </a:moveTo>
                    <a:lnTo>
                      <a:pt x="222275" y="0"/>
                    </a:lnTo>
                    <a:lnTo>
                      <a:pt x="204292" y="0"/>
                    </a:lnTo>
                    <a:lnTo>
                      <a:pt x="197015" y="7378"/>
                    </a:lnTo>
                    <a:lnTo>
                      <a:pt x="197015" y="124739"/>
                    </a:lnTo>
                    <a:lnTo>
                      <a:pt x="204292" y="132105"/>
                    </a:lnTo>
                    <a:lnTo>
                      <a:pt x="222275" y="132105"/>
                    </a:lnTo>
                    <a:lnTo>
                      <a:pt x="229565" y="124739"/>
                    </a:lnTo>
                    <a:lnTo>
                      <a:pt x="229565" y="737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FFC0BE-F49F-4358-B469-F2246E1E8123}"/>
                </a:ext>
              </a:extLst>
            </p:cNvPr>
            <p:cNvSpPr txBox="1"/>
            <p:nvPr/>
          </p:nvSpPr>
          <p:spPr>
            <a:xfrm>
              <a:off x="9906000" y="4915392"/>
              <a:ext cx="52577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Quality Assurance for E-Books </a:t>
              </a:r>
              <a:endParaRPr lang="en-US" sz="2800" b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4D9592-720C-4596-85FE-D6ABE616B981}"/>
              </a:ext>
            </a:extLst>
          </p:cNvPr>
          <p:cNvGrpSpPr/>
          <p:nvPr/>
        </p:nvGrpSpPr>
        <p:grpSpPr>
          <a:xfrm>
            <a:off x="10008710" y="2977303"/>
            <a:ext cx="6057985" cy="610235"/>
            <a:chOff x="9906001" y="3334663"/>
            <a:chExt cx="6057985" cy="6102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00CA04-A332-4186-A3F0-085FC81DA00B}"/>
                </a:ext>
              </a:extLst>
            </p:cNvPr>
            <p:cNvSpPr txBox="1"/>
            <p:nvPr/>
          </p:nvSpPr>
          <p:spPr>
            <a:xfrm>
              <a:off x="9906001" y="3390900"/>
              <a:ext cx="528172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Abstractive</a:t>
              </a:r>
              <a:r>
                <a:rPr lang="en-IN" sz="3000" dirty="0"/>
                <a:t> Text Summarization </a:t>
              </a:r>
              <a:endParaRPr lang="en-IN" sz="3000" b="0" dirty="0">
                <a:effectLst/>
              </a:endParaRPr>
            </a:p>
          </p:txBody>
        </p:sp>
        <p:grpSp>
          <p:nvGrpSpPr>
            <p:cNvPr id="44" name="object 115">
              <a:extLst>
                <a:ext uri="{FF2B5EF4-FFF2-40B4-BE49-F238E27FC236}">
                  <a16:creationId xmlns:a16="http://schemas.microsoft.com/office/drawing/2014/main" id="{847006BC-69D7-4C38-8A3F-DFD79E55F12D}"/>
                </a:ext>
              </a:extLst>
            </p:cNvPr>
            <p:cNvGrpSpPr/>
            <p:nvPr/>
          </p:nvGrpSpPr>
          <p:grpSpPr>
            <a:xfrm>
              <a:off x="15351211" y="3334663"/>
              <a:ext cx="612775" cy="610235"/>
              <a:chOff x="8354583" y="4838698"/>
              <a:chExt cx="612775" cy="610235"/>
            </a:xfrm>
          </p:grpSpPr>
          <p:sp>
            <p:nvSpPr>
              <p:cNvPr id="45" name="object 116">
                <a:extLst>
                  <a:ext uri="{FF2B5EF4-FFF2-40B4-BE49-F238E27FC236}">
                    <a16:creationId xmlns:a16="http://schemas.microsoft.com/office/drawing/2014/main" id="{A99C89A1-B30A-4716-A8DF-D68EA0BC7790}"/>
                  </a:ext>
                </a:extLst>
              </p:cNvPr>
              <p:cNvSpPr/>
              <p:nvPr/>
            </p:nvSpPr>
            <p:spPr>
              <a:xfrm>
                <a:off x="8370746" y="5416033"/>
                <a:ext cx="449580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449579" h="32385">
                    <a:moveTo>
                      <a:pt x="442037" y="32319"/>
                    </a:moveTo>
                    <a:lnTo>
                      <a:pt x="7270" y="32319"/>
                    </a:lnTo>
                    <a:lnTo>
                      <a:pt x="0" y="25085"/>
                    </a:lnTo>
                    <a:lnTo>
                      <a:pt x="0" y="7234"/>
                    </a:lnTo>
                    <a:lnTo>
                      <a:pt x="7270" y="0"/>
                    </a:lnTo>
                    <a:lnTo>
                      <a:pt x="442037" y="0"/>
                    </a:lnTo>
                    <a:lnTo>
                      <a:pt x="449307" y="7234"/>
                    </a:lnTo>
                    <a:lnTo>
                      <a:pt x="449307" y="2508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17">
                <a:extLst>
                  <a:ext uri="{FF2B5EF4-FFF2-40B4-BE49-F238E27FC236}">
                    <a16:creationId xmlns:a16="http://schemas.microsoft.com/office/drawing/2014/main" id="{0CEF56EA-1D51-4F2D-BDB3-15DE1FBECF2C}"/>
                  </a:ext>
                </a:extLst>
              </p:cNvPr>
              <p:cNvSpPr/>
              <p:nvPr/>
            </p:nvSpPr>
            <p:spPr>
              <a:xfrm>
                <a:off x="8519654" y="5079977"/>
                <a:ext cx="205099" cy="20408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18">
                <a:extLst>
                  <a:ext uri="{FF2B5EF4-FFF2-40B4-BE49-F238E27FC236}">
                    <a16:creationId xmlns:a16="http://schemas.microsoft.com/office/drawing/2014/main" id="{E699A4AE-0489-4FEA-ADE7-55E515999C89}"/>
                  </a:ext>
                </a:extLst>
              </p:cNvPr>
              <p:cNvSpPr/>
              <p:nvPr/>
            </p:nvSpPr>
            <p:spPr>
              <a:xfrm>
                <a:off x="8596622" y="4854858"/>
                <a:ext cx="354965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354965" h="353060">
                    <a:moveTo>
                      <a:pt x="133213" y="352613"/>
                    </a:moveTo>
                    <a:lnTo>
                      <a:pt x="125060" y="352613"/>
                    </a:lnTo>
                    <a:lnTo>
                      <a:pt x="120903" y="351029"/>
                    </a:lnTo>
                    <a:lnTo>
                      <a:pt x="4754" y="235459"/>
                    </a:lnTo>
                    <a:lnTo>
                      <a:pt x="1239" y="230239"/>
                    </a:lnTo>
                    <a:lnTo>
                      <a:pt x="0" y="224292"/>
                    </a:lnTo>
                    <a:lnTo>
                      <a:pt x="1046" y="218308"/>
                    </a:lnTo>
                    <a:lnTo>
                      <a:pt x="190156" y="28036"/>
                    </a:lnTo>
                    <a:lnTo>
                      <a:pt x="239264" y="1838"/>
                    </a:lnTo>
                    <a:lnTo>
                      <a:pt x="258179" y="0"/>
                    </a:lnTo>
                    <a:lnTo>
                      <a:pt x="277094" y="1837"/>
                    </a:lnTo>
                    <a:lnTo>
                      <a:pt x="326200" y="28033"/>
                    </a:lnTo>
                    <a:lnTo>
                      <a:pt x="352528" y="76897"/>
                    </a:lnTo>
                    <a:lnTo>
                      <a:pt x="354374" y="95718"/>
                    </a:lnTo>
                    <a:lnTo>
                      <a:pt x="352527" y="114538"/>
                    </a:lnTo>
                    <a:lnTo>
                      <a:pt x="326198" y="163403"/>
                    </a:lnTo>
                    <a:lnTo>
                      <a:pt x="141976" y="346708"/>
                    </a:lnTo>
                    <a:lnTo>
                      <a:pt x="137211" y="35115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19">
                <a:extLst>
                  <a:ext uri="{FF2B5EF4-FFF2-40B4-BE49-F238E27FC236}">
                    <a16:creationId xmlns:a16="http://schemas.microsoft.com/office/drawing/2014/main" id="{56C9492A-7CBE-43C7-B3BB-DEEF43F17648}"/>
                  </a:ext>
                </a:extLst>
              </p:cNvPr>
              <p:cNvSpPr/>
              <p:nvPr/>
            </p:nvSpPr>
            <p:spPr>
              <a:xfrm>
                <a:off x="8580382" y="4838698"/>
                <a:ext cx="387350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387350" h="385445">
                    <a:moveTo>
                      <a:pt x="153438" y="384935"/>
                    </a:moveTo>
                    <a:lnTo>
                      <a:pt x="137137" y="384935"/>
                    </a:lnTo>
                    <a:lnTo>
                      <a:pt x="128822" y="381768"/>
                    </a:lnTo>
                    <a:lnTo>
                      <a:pt x="9508" y="263047"/>
                    </a:lnTo>
                    <a:lnTo>
                      <a:pt x="2479" y="252608"/>
                    </a:lnTo>
                    <a:lnTo>
                      <a:pt x="0" y="240714"/>
                    </a:lnTo>
                    <a:lnTo>
                      <a:pt x="2093" y="228747"/>
                    </a:lnTo>
                    <a:lnTo>
                      <a:pt x="194909" y="32769"/>
                    </a:lnTo>
                    <a:lnTo>
                      <a:pt x="231365" y="8460"/>
                    </a:lnTo>
                    <a:lnTo>
                      <a:pt x="274416" y="0"/>
                    </a:lnTo>
                    <a:lnTo>
                      <a:pt x="296523" y="2148"/>
                    </a:lnTo>
                    <a:lnTo>
                      <a:pt x="317467" y="8460"/>
                    </a:lnTo>
                    <a:lnTo>
                      <a:pt x="336762" y="18735"/>
                    </a:lnTo>
                    <a:lnTo>
                      <a:pt x="353365" y="32319"/>
                    </a:lnTo>
                    <a:lnTo>
                      <a:pt x="274416" y="32319"/>
                    </a:lnTo>
                    <a:lnTo>
                      <a:pt x="259143" y="33776"/>
                    </a:lnTo>
                    <a:lnTo>
                      <a:pt x="217874" y="55622"/>
                    </a:lnTo>
                    <a:lnTo>
                      <a:pt x="33644" y="238937"/>
                    </a:lnTo>
                    <a:lnTo>
                      <a:pt x="32477" y="240190"/>
                    </a:lnTo>
                    <a:lnTo>
                      <a:pt x="145460" y="352610"/>
                    </a:lnTo>
                    <a:lnTo>
                      <a:pt x="191493" y="352610"/>
                    </a:lnTo>
                    <a:lnTo>
                      <a:pt x="169554" y="374441"/>
                    </a:lnTo>
                    <a:lnTo>
                      <a:pt x="161421" y="382031"/>
                    </a:lnTo>
                    <a:lnTo>
                      <a:pt x="153438" y="384935"/>
                    </a:lnTo>
                    <a:close/>
                  </a:path>
                  <a:path w="387350" h="385445">
                    <a:moveTo>
                      <a:pt x="191493" y="352610"/>
                    </a:moveTo>
                    <a:lnTo>
                      <a:pt x="145460" y="352610"/>
                    </a:lnTo>
                    <a:lnTo>
                      <a:pt x="146719" y="351452"/>
                    </a:lnTo>
                    <a:lnTo>
                      <a:pt x="330954" y="168134"/>
                    </a:lnTo>
                    <a:lnTo>
                      <a:pt x="348518" y="141816"/>
                    </a:lnTo>
                    <a:lnTo>
                      <a:pt x="354372" y="111878"/>
                    </a:lnTo>
                    <a:lnTo>
                      <a:pt x="348518" y="81940"/>
                    </a:lnTo>
                    <a:lnTo>
                      <a:pt x="318407" y="45426"/>
                    </a:lnTo>
                    <a:lnTo>
                      <a:pt x="274416" y="32319"/>
                    </a:lnTo>
                    <a:lnTo>
                      <a:pt x="353365" y="32319"/>
                    </a:lnTo>
                    <a:lnTo>
                      <a:pt x="353918" y="32772"/>
                    </a:lnTo>
                    <a:lnTo>
                      <a:pt x="378578" y="69762"/>
                    </a:lnTo>
                    <a:lnTo>
                      <a:pt x="386798" y="111882"/>
                    </a:lnTo>
                    <a:lnTo>
                      <a:pt x="378578" y="154001"/>
                    </a:lnTo>
                    <a:lnTo>
                      <a:pt x="353918" y="190992"/>
                    </a:lnTo>
                    <a:lnTo>
                      <a:pt x="191493" y="3526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120">
                <a:extLst>
                  <a:ext uri="{FF2B5EF4-FFF2-40B4-BE49-F238E27FC236}">
                    <a16:creationId xmlns:a16="http://schemas.microsoft.com/office/drawing/2014/main" id="{16A8FE12-C4E6-40DA-9B97-729116D7B6DE}"/>
                  </a:ext>
                </a:extLst>
              </p:cNvPr>
              <p:cNvSpPr/>
              <p:nvPr/>
            </p:nvSpPr>
            <p:spPr>
              <a:xfrm>
                <a:off x="8733174" y="4838698"/>
                <a:ext cx="234009" cy="23289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21">
                <a:extLst>
                  <a:ext uri="{FF2B5EF4-FFF2-40B4-BE49-F238E27FC236}">
                    <a16:creationId xmlns:a16="http://schemas.microsoft.com/office/drawing/2014/main" id="{FB94D5BD-58C6-4D62-8E45-002125AFDBD4}"/>
                  </a:ext>
                </a:extLst>
              </p:cNvPr>
              <p:cNvSpPr/>
              <p:nvPr/>
            </p:nvSpPr>
            <p:spPr>
              <a:xfrm>
                <a:off x="8369547" y="5164170"/>
                <a:ext cx="271145" cy="268605"/>
              </a:xfrm>
              <a:custGeom>
                <a:avLst/>
                <a:gdLst/>
                <a:ahLst/>
                <a:cxnLst/>
                <a:rect l="l" t="t" r="r" b="b"/>
                <a:pathLst>
                  <a:path w="271145" h="268604">
                    <a:moveTo>
                      <a:pt x="19351" y="268005"/>
                    </a:moveTo>
                    <a:lnTo>
                      <a:pt x="13209" y="268005"/>
                    </a:lnTo>
                    <a:lnTo>
                      <a:pt x="9057" y="266357"/>
                    </a:lnTo>
                    <a:lnTo>
                      <a:pt x="1459" y="258796"/>
                    </a:lnTo>
                    <a:lnTo>
                      <a:pt x="0" y="252121"/>
                    </a:lnTo>
                    <a:lnTo>
                      <a:pt x="77952" y="44422"/>
                    </a:lnTo>
                    <a:lnTo>
                      <a:pt x="87996" y="26621"/>
                    </a:lnTo>
                    <a:lnTo>
                      <a:pt x="102627" y="12558"/>
                    </a:lnTo>
                    <a:lnTo>
                      <a:pt x="120332" y="3321"/>
                    </a:lnTo>
                    <a:lnTo>
                      <a:pt x="139600" y="0"/>
                    </a:lnTo>
                    <a:lnTo>
                      <a:pt x="149131" y="882"/>
                    </a:lnTo>
                    <a:lnTo>
                      <a:pt x="257560" y="97289"/>
                    </a:lnTo>
                    <a:lnTo>
                      <a:pt x="270975" y="129787"/>
                    </a:lnTo>
                    <a:lnTo>
                      <a:pt x="269650" y="142584"/>
                    </a:lnTo>
                    <a:lnTo>
                      <a:pt x="241788" y="183408"/>
                    </a:lnTo>
                    <a:lnTo>
                      <a:pt x="21272" y="2676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122">
                <a:extLst>
                  <a:ext uri="{FF2B5EF4-FFF2-40B4-BE49-F238E27FC236}">
                    <a16:creationId xmlns:a16="http://schemas.microsoft.com/office/drawing/2014/main" id="{F90ECCA7-F8C9-4285-B729-6EAD567BEABC}"/>
                  </a:ext>
                </a:extLst>
              </p:cNvPr>
              <p:cNvSpPr/>
              <p:nvPr/>
            </p:nvSpPr>
            <p:spPr>
              <a:xfrm>
                <a:off x="8354583" y="5148010"/>
                <a:ext cx="302260" cy="300355"/>
              </a:xfrm>
              <a:custGeom>
                <a:avLst/>
                <a:gdLst/>
                <a:ahLst/>
                <a:cxnLst/>
                <a:rect l="l" t="t" r="r" b="b"/>
                <a:pathLst>
                  <a:path w="302259" h="300354">
                    <a:moveTo>
                      <a:pt x="36224" y="300325"/>
                    </a:moveTo>
                    <a:lnTo>
                      <a:pt x="23946" y="300325"/>
                    </a:lnTo>
                    <a:lnTo>
                      <a:pt x="15638" y="297028"/>
                    </a:lnTo>
                    <a:lnTo>
                      <a:pt x="9437" y="290857"/>
                    </a:lnTo>
                    <a:lnTo>
                      <a:pt x="3850" y="283412"/>
                    </a:lnTo>
                    <a:lnTo>
                      <a:pt x="665" y="274868"/>
                    </a:lnTo>
                    <a:lnTo>
                      <a:pt x="0" y="265780"/>
                    </a:lnTo>
                    <a:lnTo>
                      <a:pt x="1976" y="256698"/>
                    </a:lnTo>
                    <a:lnTo>
                      <a:pt x="77703" y="54928"/>
                    </a:lnTo>
                    <a:lnTo>
                      <a:pt x="108266" y="15336"/>
                    </a:lnTo>
                    <a:lnTo>
                      <a:pt x="154564" y="0"/>
                    </a:lnTo>
                    <a:lnTo>
                      <a:pt x="167287" y="1192"/>
                    </a:lnTo>
                    <a:lnTo>
                      <a:pt x="179246" y="4696"/>
                    </a:lnTo>
                    <a:lnTo>
                      <a:pt x="190161" y="10400"/>
                    </a:lnTo>
                    <a:lnTo>
                      <a:pt x="199758" y="18191"/>
                    </a:lnTo>
                    <a:lnTo>
                      <a:pt x="213957" y="32319"/>
                    </a:lnTo>
                    <a:lnTo>
                      <a:pt x="154564" y="32319"/>
                    </a:lnTo>
                    <a:lnTo>
                      <a:pt x="140716" y="34693"/>
                    </a:lnTo>
                    <a:lnTo>
                      <a:pt x="127440" y="41475"/>
                    </a:lnTo>
                    <a:lnTo>
                      <a:pt x="116118" y="52158"/>
                    </a:lnTo>
                    <a:lnTo>
                      <a:pt x="108133" y="66235"/>
                    </a:lnTo>
                    <a:lnTo>
                      <a:pt x="32406" y="268005"/>
                    </a:lnTo>
                    <a:lnTo>
                      <a:pt x="125245" y="268005"/>
                    </a:lnTo>
                    <a:lnTo>
                      <a:pt x="40067" y="299656"/>
                    </a:lnTo>
                    <a:lnTo>
                      <a:pt x="36224" y="300325"/>
                    </a:lnTo>
                    <a:close/>
                  </a:path>
                  <a:path w="302259" h="300354">
                    <a:moveTo>
                      <a:pt x="125245" y="268005"/>
                    </a:moveTo>
                    <a:lnTo>
                      <a:pt x="32406" y="268005"/>
                    </a:lnTo>
                    <a:lnTo>
                      <a:pt x="236040" y="192337"/>
                    </a:lnTo>
                    <a:lnTo>
                      <a:pt x="255302" y="179731"/>
                    </a:lnTo>
                    <a:lnTo>
                      <a:pt x="266928" y="161485"/>
                    </a:lnTo>
                    <a:lnTo>
                      <a:pt x="269360" y="141800"/>
                    </a:lnTo>
                    <a:lnTo>
                      <a:pt x="261040" y="124876"/>
                    </a:lnTo>
                    <a:lnTo>
                      <a:pt x="170769" y="35056"/>
                    </a:lnTo>
                    <a:lnTo>
                      <a:pt x="162891" y="32319"/>
                    </a:lnTo>
                    <a:lnTo>
                      <a:pt x="213957" y="32319"/>
                    </a:lnTo>
                    <a:lnTo>
                      <a:pt x="284010" y="102023"/>
                    </a:lnTo>
                    <a:lnTo>
                      <a:pt x="293808" y="114699"/>
                    </a:lnTo>
                    <a:lnTo>
                      <a:pt x="299916" y="129301"/>
                    </a:lnTo>
                    <a:lnTo>
                      <a:pt x="302190" y="145302"/>
                    </a:lnTo>
                    <a:lnTo>
                      <a:pt x="300485" y="162175"/>
                    </a:lnTo>
                    <a:lnTo>
                      <a:pt x="293438" y="181750"/>
                    </a:lnTo>
                    <a:lnTo>
                      <a:pt x="281745" y="198913"/>
                    </a:lnTo>
                    <a:lnTo>
                      <a:pt x="266152" y="212816"/>
                    </a:lnTo>
                    <a:lnTo>
                      <a:pt x="247403" y="222613"/>
                    </a:lnTo>
                    <a:lnTo>
                      <a:pt x="125245" y="268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23">
                <a:extLst>
                  <a:ext uri="{FF2B5EF4-FFF2-40B4-BE49-F238E27FC236}">
                    <a16:creationId xmlns:a16="http://schemas.microsoft.com/office/drawing/2014/main" id="{267EDBB0-FEF3-484E-978E-81C97CF6E29B}"/>
                  </a:ext>
                </a:extLst>
              </p:cNvPr>
              <p:cNvSpPr/>
              <p:nvPr/>
            </p:nvSpPr>
            <p:spPr>
              <a:xfrm>
                <a:off x="8372424" y="5279971"/>
                <a:ext cx="151359" cy="15060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920424-3608-44FA-BE21-B4FD995B0589}"/>
              </a:ext>
            </a:extLst>
          </p:cNvPr>
          <p:cNvGrpSpPr/>
          <p:nvPr/>
        </p:nvGrpSpPr>
        <p:grpSpPr>
          <a:xfrm>
            <a:off x="10008710" y="6185613"/>
            <a:ext cx="6173626" cy="769688"/>
            <a:chOff x="9949041" y="6253350"/>
            <a:chExt cx="6173626" cy="76968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293D69-4D1A-465E-84D8-AA7A04E497F6}"/>
                </a:ext>
              </a:extLst>
            </p:cNvPr>
            <p:cNvSpPr txBox="1"/>
            <p:nvPr/>
          </p:nvSpPr>
          <p:spPr>
            <a:xfrm>
              <a:off x="9949041" y="6439884"/>
              <a:ext cx="365759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3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Minutes Of Meeting</a:t>
              </a:r>
              <a:endParaRPr lang="en-IN" sz="3000" b="0" dirty="0">
                <a:effectLst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374AE19-0950-41E3-8D32-F2551865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372" y="6253350"/>
              <a:ext cx="676295" cy="769688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1046B2-5F05-4BFF-8BF5-C131991C09FE}"/>
              </a:ext>
            </a:extLst>
          </p:cNvPr>
          <p:cNvGrpSpPr/>
          <p:nvPr/>
        </p:nvGrpSpPr>
        <p:grpSpPr>
          <a:xfrm>
            <a:off x="9949041" y="7844880"/>
            <a:ext cx="6236161" cy="1015663"/>
            <a:chOff x="9887990" y="7896647"/>
            <a:chExt cx="6236161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8C3DB6-CE1B-45C4-995B-5BE72135EF8F}"/>
                </a:ext>
              </a:extLst>
            </p:cNvPr>
            <p:cNvSpPr txBox="1"/>
            <p:nvPr/>
          </p:nvSpPr>
          <p:spPr>
            <a:xfrm>
              <a:off x="9887990" y="7896647"/>
              <a:ext cx="531244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Option to control the range of  sentences in paraphrasing</a:t>
              </a:r>
              <a:endParaRPr lang="en-US" sz="3000" b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object 43">
              <a:extLst>
                <a:ext uri="{FF2B5EF4-FFF2-40B4-BE49-F238E27FC236}">
                  <a16:creationId xmlns:a16="http://schemas.microsoft.com/office/drawing/2014/main" id="{42FC95A0-76F1-4B05-8696-97CB96D1278A}"/>
                </a:ext>
              </a:extLst>
            </p:cNvPr>
            <p:cNvGrpSpPr/>
            <p:nvPr/>
          </p:nvGrpSpPr>
          <p:grpSpPr>
            <a:xfrm>
              <a:off x="15447876" y="8373373"/>
              <a:ext cx="676275" cy="523875"/>
              <a:chOff x="8324932" y="8199142"/>
              <a:chExt cx="676275" cy="523875"/>
            </a:xfrm>
          </p:grpSpPr>
          <p:sp>
            <p:nvSpPr>
              <p:cNvPr id="59" name="object 44">
                <a:extLst>
                  <a:ext uri="{FF2B5EF4-FFF2-40B4-BE49-F238E27FC236}">
                    <a16:creationId xmlns:a16="http://schemas.microsoft.com/office/drawing/2014/main" id="{B462E2B7-AB6C-4E93-90D5-DEB62D6D3F6B}"/>
                  </a:ext>
                </a:extLst>
              </p:cNvPr>
              <p:cNvSpPr/>
              <p:nvPr/>
            </p:nvSpPr>
            <p:spPr>
              <a:xfrm>
                <a:off x="8382411" y="8199142"/>
                <a:ext cx="561340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w="561340" h="344804">
                    <a:moveTo>
                      <a:pt x="181629" y="344622"/>
                    </a:moveTo>
                    <a:lnTo>
                      <a:pt x="36748" y="344622"/>
                    </a:lnTo>
                    <a:lnTo>
                      <a:pt x="24286" y="342325"/>
                    </a:lnTo>
                    <a:lnTo>
                      <a:pt x="1290" y="305412"/>
                    </a:lnTo>
                    <a:lnTo>
                      <a:pt x="0" y="279188"/>
                    </a:lnTo>
                    <a:lnTo>
                      <a:pt x="3677" y="233962"/>
                    </a:lnTo>
                    <a:lnTo>
                      <a:pt x="14322" y="191037"/>
                    </a:lnTo>
                    <a:lnTo>
                      <a:pt x="31353" y="150993"/>
                    </a:lnTo>
                    <a:lnTo>
                      <a:pt x="54187" y="114409"/>
                    </a:lnTo>
                    <a:lnTo>
                      <a:pt x="82243" y="81864"/>
                    </a:lnTo>
                    <a:lnTo>
                      <a:pt x="114939" y="53938"/>
                    </a:lnTo>
                    <a:lnTo>
                      <a:pt x="151693" y="31209"/>
                    </a:lnTo>
                    <a:lnTo>
                      <a:pt x="191922" y="14256"/>
                    </a:lnTo>
                    <a:lnTo>
                      <a:pt x="235046" y="3660"/>
                    </a:lnTo>
                    <a:lnTo>
                      <a:pt x="280482" y="0"/>
                    </a:lnTo>
                    <a:lnTo>
                      <a:pt x="325917" y="3660"/>
                    </a:lnTo>
                    <a:lnTo>
                      <a:pt x="369041" y="14256"/>
                    </a:lnTo>
                    <a:lnTo>
                      <a:pt x="409271" y="31209"/>
                    </a:lnTo>
                    <a:lnTo>
                      <a:pt x="414706" y="34570"/>
                    </a:lnTo>
                    <a:lnTo>
                      <a:pt x="280482" y="34570"/>
                    </a:lnTo>
                    <a:lnTo>
                      <a:pt x="230955" y="39540"/>
                    </a:lnTo>
                    <a:lnTo>
                      <a:pt x="184825" y="53793"/>
                    </a:lnTo>
                    <a:lnTo>
                      <a:pt x="143081" y="76347"/>
                    </a:lnTo>
                    <a:lnTo>
                      <a:pt x="106710" y="106217"/>
                    </a:lnTo>
                    <a:lnTo>
                      <a:pt x="76702" y="142420"/>
                    </a:lnTo>
                    <a:lnTo>
                      <a:pt x="54044" y="183971"/>
                    </a:lnTo>
                    <a:lnTo>
                      <a:pt x="39725" y="229889"/>
                    </a:lnTo>
                    <a:lnTo>
                      <a:pt x="34733" y="279188"/>
                    </a:lnTo>
                    <a:lnTo>
                      <a:pt x="34868" y="287001"/>
                    </a:lnTo>
                    <a:lnTo>
                      <a:pt x="35262" y="294749"/>
                    </a:lnTo>
                    <a:lnTo>
                      <a:pt x="35923" y="302677"/>
                    </a:lnTo>
                    <a:lnTo>
                      <a:pt x="36750" y="310051"/>
                    </a:lnTo>
                    <a:lnTo>
                      <a:pt x="216171" y="310051"/>
                    </a:lnTo>
                    <a:lnTo>
                      <a:pt x="216054" y="314375"/>
                    </a:lnTo>
                    <a:lnTo>
                      <a:pt x="188837" y="343869"/>
                    </a:lnTo>
                    <a:lnTo>
                      <a:pt x="181629" y="344622"/>
                    </a:lnTo>
                    <a:close/>
                  </a:path>
                  <a:path w="561340" h="344804">
                    <a:moveTo>
                      <a:pt x="559149" y="310051"/>
                    </a:moveTo>
                    <a:lnTo>
                      <a:pt x="524218" y="310051"/>
                    </a:lnTo>
                    <a:lnTo>
                      <a:pt x="525073" y="302432"/>
                    </a:lnTo>
                    <a:lnTo>
                      <a:pt x="525705" y="294749"/>
                    </a:lnTo>
                    <a:lnTo>
                      <a:pt x="526098" y="287001"/>
                    </a:lnTo>
                    <a:lnTo>
                      <a:pt x="526233" y="279188"/>
                    </a:lnTo>
                    <a:lnTo>
                      <a:pt x="521240" y="229889"/>
                    </a:lnTo>
                    <a:lnTo>
                      <a:pt x="506921" y="183971"/>
                    </a:lnTo>
                    <a:lnTo>
                      <a:pt x="484263" y="142420"/>
                    </a:lnTo>
                    <a:lnTo>
                      <a:pt x="454254" y="106217"/>
                    </a:lnTo>
                    <a:lnTo>
                      <a:pt x="417884" y="76347"/>
                    </a:lnTo>
                    <a:lnTo>
                      <a:pt x="376140" y="53793"/>
                    </a:lnTo>
                    <a:lnTo>
                      <a:pt x="330009" y="39540"/>
                    </a:lnTo>
                    <a:lnTo>
                      <a:pt x="280482" y="34570"/>
                    </a:lnTo>
                    <a:lnTo>
                      <a:pt x="414706" y="34570"/>
                    </a:lnTo>
                    <a:lnTo>
                      <a:pt x="478719" y="81864"/>
                    </a:lnTo>
                    <a:lnTo>
                      <a:pt x="506774" y="114409"/>
                    </a:lnTo>
                    <a:lnTo>
                      <a:pt x="529608" y="150993"/>
                    </a:lnTo>
                    <a:lnTo>
                      <a:pt x="546637" y="191037"/>
                    </a:lnTo>
                    <a:lnTo>
                      <a:pt x="557280" y="233962"/>
                    </a:lnTo>
                    <a:lnTo>
                      <a:pt x="560956" y="279188"/>
                    </a:lnTo>
                    <a:lnTo>
                      <a:pt x="560812" y="287788"/>
                    </a:lnTo>
                    <a:lnTo>
                      <a:pt x="560381" y="296539"/>
                    </a:lnTo>
                    <a:lnTo>
                      <a:pt x="559666" y="305412"/>
                    </a:lnTo>
                    <a:lnTo>
                      <a:pt x="559149" y="310051"/>
                    </a:lnTo>
                    <a:close/>
                  </a:path>
                  <a:path w="561340" h="344804">
                    <a:moveTo>
                      <a:pt x="216171" y="310051"/>
                    </a:moveTo>
                    <a:lnTo>
                      <a:pt x="181632" y="310051"/>
                    </a:lnTo>
                    <a:lnTo>
                      <a:pt x="181346" y="306982"/>
                    </a:lnTo>
                    <a:lnTo>
                      <a:pt x="181262" y="305412"/>
                    </a:lnTo>
                    <a:lnTo>
                      <a:pt x="181180" y="300736"/>
                    </a:lnTo>
                    <a:lnTo>
                      <a:pt x="188984" y="262261"/>
                    </a:lnTo>
                    <a:lnTo>
                      <a:pt x="210266" y="230842"/>
                    </a:lnTo>
                    <a:lnTo>
                      <a:pt x="241831" y="209659"/>
                    </a:lnTo>
                    <a:lnTo>
                      <a:pt x="280484" y="201891"/>
                    </a:lnTo>
                    <a:lnTo>
                      <a:pt x="319137" y="209659"/>
                    </a:lnTo>
                    <a:lnTo>
                      <a:pt x="350702" y="230842"/>
                    </a:lnTo>
                    <a:lnTo>
                      <a:pt x="354508" y="236461"/>
                    </a:lnTo>
                    <a:lnTo>
                      <a:pt x="280479" y="236461"/>
                    </a:lnTo>
                    <a:lnTo>
                      <a:pt x="255368" y="241520"/>
                    </a:lnTo>
                    <a:lnTo>
                      <a:pt x="234840" y="255308"/>
                    </a:lnTo>
                    <a:lnTo>
                      <a:pt x="220988" y="275742"/>
                    </a:lnTo>
                    <a:lnTo>
                      <a:pt x="215906" y="300736"/>
                    </a:lnTo>
                    <a:lnTo>
                      <a:pt x="216005" y="304677"/>
                    </a:lnTo>
                    <a:lnTo>
                      <a:pt x="216208" y="306847"/>
                    </a:lnTo>
                    <a:lnTo>
                      <a:pt x="216171" y="310051"/>
                    </a:lnTo>
                    <a:close/>
                  </a:path>
                  <a:path w="561340" h="344804">
                    <a:moveTo>
                      <a:pt x="524210" y="344622"/>
                    </a:moveTo>
                    <a:lnTo>
                      <a:pt x="379329" y="344622"/>
                    </a:lnTo>
                    <a:lnTo>
                      <a:pt x="372121" y="343869"/>
                    </a:lnTo>
                    <a:lnTo>
                      <a:pt x="344834" y="314061"/>
                    </a:lnTo>
                    <a:lnTo>
                      <a:pt x="344750" y="306847"/>
                    </a:lnTo>
                    <a:lnTo>
                      <a:pt x="344953" y="304677"/>
                    </a:lnTo>
                    <a:lnTo>
                      <a:pt x="345052" y="300736"/>
                    </a:lnTo>
                    <a:lnTo>
                      <a:pt x="339969" y="275740"/>
                    </a:lnTo>
                    <a:lnTo>
                      <a:pt x="326116" y="255307"/>
                    </a:lnTo>
                    <a:lnTo>
                      <a:pt x="305587" y="241520"/>
                    </a:lnTo>
                    <a:lnTo>
                      <a:pt x="280479" y="236461"/>
                    </a:lnTo>
                    <a:lnTo>
                      <a:pt x="354508" y="236461"/>
                    </a:lnTo>
                    <a:lnTo>
                      <a:pt x="371984" y="262261"/>
                    </a:lnTo>
                    <a:lnTo>
                      <a:pt x="379788" y="300736"/>
                    </a:lnTo>
                    <a:lnTo>
                      <a:pt x="379706" y="305412"/>
                    </a:lnTo>
                    <a:lnTo>
                      <a:pt x="379623" y="306982"/>
                    </a:lnTo>
                    <a:lnTo>
                      <a:pt x="379337" y="310051"/>
                    </a:lnTo>
                    <a:lnTo>
                      <a:pt x="559149" y="310051"/>
                    </a:lnTo>
                    <a:lnTo>
                      <a:pt x="558667" y="314375"/>
                    </a:lnTo>
                    <a:lnTo>
                      <a:pt x="554821" y="326393"/>
                    </a:lnTo>
                    <a:lnTo>
                      <a:pt x="547180" y="335980"/>
                    </a:lnTo>
                    <a:lnTo>
                      <a:pt x="536667" y="342326"/>
                    </a:lnTo>
                    <a:lnTo>
                      <a:pt x="524210" y="3446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5">
                <a:extLst>
                  <a:ext uri="{FF2B5EF4-FFF2-40B4-BE49-F238E27FC236}">
                    <a16:creationId xmlns:a16="http://schemas.microsoft.com/office/drawing/2014/main" id="{A29C002B-2F1D-4A50-88C0-60C85F8F0E31}"/>
                  </a:ext>
                </a:extLst>
              </p:cNvPr>
              <p:cNvSpPr/>
              <p:nvPr/>
            </p:nvSpPr>
            <p:spPr>
              <a:xfrm>
                <a:off x="8342297" y="8530497"/>
                <a:ext cx="64135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175259">
                    <a:moveTo>
                      <a:pt x="633421" y="175163"/>
                    </a:moveTo>
                    <a:lnTo>
                      <a:pt x="7774" y="175163"/>
                    </a:lnTo>
                    <a:lnTo>
                      <a:pt x="0" y="167424"/>
                    </a:lnTo>
                    <a:lnTo>
                      <a:pt x="0" y="7738"/>
                    </a:lnTo>
                    <a:lnTo>
                      <a:pt x="7774" y="0"/>
                    </a:lnTo>
                    <a:lnTo>
                      <a:pt x="633421" y="0"/>
                    </a:lnTo>
                    <a:lnTo>
                      <a:pt x="641195" y="7738"/>
                    </a:lnTo>
                    <a:lnTo>
                      <a:pt x="641195" y="1674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46">
                <a:extLst>
                  <a:ext uri="{FF2B5EF4-FFF2-40B4-BE49-F238E27FC236}">
                    <a16:creationId xmlns:a16="http://schemas.microsoft.com/office/drawing/2014/main" id="{D5E28139-D435-4E70-951B-8C49AEB698AF}"/>
                  </a:ext>
                </a:extLst>
              </p:cNvPr>
              <p:cNvSpPr/>
              <p:nvPr/>
            </p:nvSpPr>
            <p:spPr>
              <a:xfrm>
                <a:off x="8324926" y="8219427"/>
                <a:ext cx="676275" cy="50355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503554">
                    <a:moveTo>
                      <a:pt x="355333" y="7734"/>
                    </a:moveTo>
                    <a:lnTo>
                      <a:pt x="347560" y="0"/>
                    </a:lnTo>
                    <a:lnTo>
                      <a:pt x="328371" y="0"/>
                    </a:lnTo>
                    <a:lnTo>
                      <a:pt x="320598" y="7734"/>
                    </a:lnTo>
                    <a:lnTo>
                      <a:pt x="320598" y="71031"/>
                    </a:lnTo>
                    <a:lnTo>
                      <a:pt x="328371" y="78765"/>
                    </a:lnTo>
                    <a:lnTo>
                      <a:pt x="347548" y="78765"/>
                    </a:lnTo>
                    <a:lnTo>
                      <a:pt x="355333" y="71031"/>
                    </a:lnTo>
                    <a:lnTo>
                      <a:pt x="355333" y="7734"/>
                    </a:lnTo>
                    <a:close/>
                  </a:path>
                  <a:path w="676275" h="503554">
                    <a:moveTo>
                      <a:pt x="675932" y="328358"/>
                    </a:moveTo>
                    <a:lnTo>
                      <a:pt x="673201" y="314909"/>
                    </a:lnTo>
                    <a:lnTo>
                      <a:pt x="665759" y="303911"/>
                    </a:lnTo>
                    <a:lnTo>
                      <a:pt x="654710" y="296506"/>
                    </a:lnTo>
                    <a:lnTo>
                      <a:pt x="641197" y="293789"/>
                    </a:lnTo>
                    <a:lnTo>
                      <a:pt x="641197" y="328358"/>
                    </a:lnTo>
                    <a:lnTo>
                      <a:pt x="641197" y="468960"/>
                    </a:lnTo>
                    <a:lnTo>
                      <a:pt x="518604" y="468960"/>
                    </a:lnTo>
                    <a:lnTo>
                      <a:pt x="518604" y="415213"/>
                    </a:lnTo>
                    <a:lnTo>
                      <a:pt x="510832" y="407479"/>
                    </a:lnTo>
                    <a:lnTo>
                      <a:pt x="491642" y="407479"/>
                    </a:lnTo>
                    <a:lnTo>
                      <a:pt x="483870" y="415213"/>
                    </a:lnTo>
                    <a:lnTo>
                      <a:pt x="483870" y="468960"/>
                    </a:lnTo>
                    <a:lnTo>
                      <a:pt x="436968" y="468960"/>
                    </a:lnTo>
                    <a:lnTo>
                      <a:pt x="436968" y="415213"/>
                    </a:lnTo>
                    <a:lnTo>
                      <a:pt x="429183" y="407479"/>
                    </a:lnTo>
                    <a:lnTo>
                      <a:pt x="410006" y="407479"/>
                    </a:lnTo>
                    <a:lnTo>
                      <a:pt x="402234" y="415213"/>
                    </a:lnTo>
                    <a:lnTo>
                      <a:pt x="402234" y="468960"/>
                    </a:lnTo>
                    <a:lnTo>
                      <a:pt x="355333" y="468960"/>
                    </a:lnTo>
                    <a:lnTo>
                      <a:pt x="355333" y="415213"/>
                    </a:lnTo>
                    <a:lnTo>
                      <a:pt x="347548" y="407479"/>
                    </a:lnTo>
                    <a:lnTo>
                      <a:pt x="328371" y="407479"/>
                    </a:lnTo>
                    <a:lnTo>
                      <a:pt x="320598" y="415213"/>
                    </a:lnTo>
                    <a:lnTo>
                      <a:pt x="320598" y="468960"/>
                    </a:lnTo>
                    <a:lnTo>
                      <a:pt x="273685" y="468960"/>
                    </a:lnTo>
                    <a:lnTo>
                      <a:pt x="273685" y="415213"/>
                    </a:lnTo>
                    <a:lnTo>
                      <a:pt x="265912" y="407479"/>
                    </a:lnTo>
                    <a:lnTo>
                      <a:pt x="246735" y="407479"/>
                    </a:lnTo>
                    <a:lnTo>
                      <a:pt x="238963" y="415213"/>
                    </a:lnTo>
                    <a:lnTo>
                      <a:pt x="238963" y="468960"/>
                    </a:lnTo>
                    <a:lnTo>
                      <a:pt x="192049" y="468960"/>
                    </a:lnTo>
                    <a:lnTo>
                      <a:pt x="192049" y="367017"/>
                    </a:lnTo>
                    <a:lnTo>
                      <a:pt x="184277" y="359270"/>
                    </a:lnTo>
                    <a:lnTo>
                      <a:pt x="165100" y="359270"/>
                    </a:lnTo>
                    <a:lnTo>
                      <a:pt x="157327" y="367017"/>
                    </a:lnTo>
                    <a:lnTo>
                      <a:pt x="157327" y="468960"/>
                    </a:lnTo>
                    <a:lnTo>
                      <a:pt x="34734" y="468960"/>
                    </a:lnTo>
                    <a:lnTo>
                      <a:pt x="34734" y="328358"/>
                    </a:lnTo>
                    <a:lnTo>
                      <a:pt x="641197" y="328358"/>
                    </a:lnTo>
                    <a:lnTo>
                      <a:pt x="641197" y="293789"/>
                    </a:lnTo>
                    <a:lnTo>
                      <a:pt x="34734" y="293789"/>
                    </a:lnTo>
                    <a:lnTo>
                      <a:pt x="21209" y="296506"/>
                    </a:lnTo>
                    <a:lnTo>
                      <a:pt x="10172" y="303911"/>
                    </a:lnTo>
                    <a:lnTo>
                      <a:pt x="2730" y="314909"/>
                    </a:lnTo>
                    <a:lnTo>
                      <a:pt x="0" y="328358"/>
                    </a:lnTo>
                    <a:lnTo>
                      <a:pt x="0" y="468960"/>
                    </a:lnTo>
                    <a:lnTo>
                      <a:pt x="2730" y="482409"/>
                    </a:lnTo>
                    <a:lnTo>
                      <a:pt x="10172" y="493395"/>
                    </a:lnTo>
                    <a:lnTo>
                      <a:pt x="21209" y="500811"/>
                    </a:lnTo>
                    <a:lnTo>
                      <a:pt x="34734" y="503529"/>
                    </a:lnTo>
                    <a:lnTo>
                      <a:pt x="641197" y="503529"/>
                    </a:lnTo>
                    <a:lnTo>
                      <a:pt x="654710" y="500811"/>
                    </a:lnTo>
                    <a:lnTo>
                      <a:pt x="665759" y="493395"/>
                    </a:lnTo>
                    <a:lnTo>
                      <a:pt x="673201" y="482409"/>
                    </a:lnTo>
                    <a:lnTo>
                      <a:pt x="675932" y="468960"/>
                    </a:lnTo>
                    <a:lnTo>
                      <a:pt x="675932" y="3283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47">
                <a:extLst>
                  <a:ext uri="{FF2B5EF4-FFF2-40B4-BE49-F238E27FC236}">
                    <a16:creationId xmlns:a16="http://schemas.microsoft.com/office/drawing/2014/main" id="{E3030866-2C7B-4AA9-ABDE-8D1DC533902F}"/>
                  </a:ext>
                </a:extLst>
              </p:cNvPr>
              <p:cNvSpPr/>
              <p:nvPr/>
            </p:nvSpPr>
            <p:spPr>
              <a:xfrm>
                <a:off x="8744271" y="8253631"/>
                <a:ext cx="13970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42545">
                    <a:moveTo>
                      <a:pt x="0" y="41971"/>
                    </a:moveTo>
                    <a:lnTo>
                      <a:pt x="13929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48">
                <a:extLst>
                  <a:ext uri="{FF2B5EF4-FFF2-40B4-BE49-F238E27FC236}">
                    <a16:creationId xmlns:a16="http://schemas.microsoft.com/office/drawing/2014/main" id="{AA280A13-CF15-4753-8FB1-43D7165D0C95}"/>
                  </a:ext>
                </a:extLst>
              </p:cNvPr>
              <p:cNvSpPr/>
              <p:nvPr/>
            </p:nvSpPr>
            <p:spPr>
              <a:xfrm>
                <a:off x="8726960" y="8236397"/>
                <a:ext cx="4889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76834">
                    <a:moveTo>
                      <a:pt x="24604" y="76495"/>
                    </a:moveTo>
                    <a:lnTo>
                      <a:pt x="15510" y="76495"/>
                    </a:lnTo>
                    <a:lnTo>
                      <a:pt x="13674" y="76213"/>
                    </a:lnTo>
                    <a:lnTo>
                      <a:pt x="11865" y="75617"/>
                    </a:lnTo>
                    <a:lnTo>
                      <a:pt x="5876" y="72217"/>
                    </a:lnTo>
                    <a:lnTo>
                      <a:pt x="1802" y="66976"/>
                    </a:lnTo>
                    <a:lnTo>
                      <a:pt x="0" y="60597"/>
                    </a:lnTo>
                    <a:lnTo>
                      <a:pt x="824" y="53782"/>
                    </a:lnTo>
                    <a:lnTo>
                      <a:pt x="14753" y="11811"/>
                    </a:lnTo>
                    <a:lnTo>
                      <a:pt x="18170" y="5849"/>
                    </a:lnTo>
                    <a:lnTo>
                      <a:pt x="23436" y="1794"/>
                    </a:lnTo>
                    <a:lnTo>
                      <a:pt x="29844" y="0"/>
                    </a:lnTo>
                    <a:lnTo>
                      <a:pt x="36690" y="820"/>
                    </a:lnTo>
                    <a:lnTo>
                      <a:pt x="42680" y="4220"/>
                    </a:lnTo>
                    <a:lnTo>
                      <a:pt x="46753" y="9461"/>
                    </a:lnTo>
                    <a:lnTo>
                      <a:pt x="48556" y="15840"/>
                    </a:lnTo>
                    <a:lnTo>
                      <a:pt x="47732" y="22655"/>
                    </a:lnTo>
                    <a:lnTo>
                      <a:pt x="31390" y="7189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49">
                <a:extLst>
                  <a:ext uri="{FF2B5EF4-FFF2-40B4-BE49-F238E27FC236}">
                    <a16:creationId xmlns:a16="http://schemas.microsoft.com/office/drawing/2014/main" id="{FD129B88-B84C-42D0-A4FC-5B598FE6E020}"/>
                  </a:ext>
                </a:extLst>
              </p:cNvPr>
              <p:cNvSpPr/>
              <p:nvPr/>
            </p:nvSpPr>
            <p:spPr>
              <a:xfrm>
                <a:off x="8812782" y="8290049"/>
                <a:ext cx="13970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42545">
                    <a:moveTo>
                      <a:pt x="0" y="41971"/>
                    </a:moveTo>
                    <a:lnTo>
                      <a:pt x="13929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0">
                <a:extLst>
                  <a:ext uri="{FF2B5EF4-FFF2-40B4-BE49-F238E27FC236}">
                    <a16:creationId xmlns:a16="http://schemas.microsoft.com/office/drawing/2014/main" id="{672B0C5E-E9BC-43FD-B844-3E0FD2FD382C}"/>
                  </a:ext>
                </a:extLst>
              </p:cNvPr>
              <p:cNvSpPr/>
              <p:nvPr/>
            </p:nvSpPr>
            <p:spPr>
              <a:xfrm>
                <a:off x="8795468" y="8272819"/>
                <a:ext cx="4889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76834">
                    <a:moveTo>
                      <a:pt x="24606" y="76494"/>
                    </a:moveTo>
                    <a:lnTo>
                      <a:pt x="15510" y="76494"/>
                    </a:lnTo>
                    <a:lnTo>
                      <a:pt x="13674" y="76212"/>
                    </a:lnTo>
                    <a:lnTo>
                      <a:pt x="11865" y="75616"/>
                    </a:lnTo>
                    <a:lnTo>
                      <a:pt x="5876" y="72216"/>
                    </a:lnTo>
                    <a:lnTo>
                      <a:pt x="1802" y="66976"/>
                    </a:lnTo>
                    <a:lnTo>
                      <a:pt x="0" y="60597"/>
                    </a:lnTo>
                    <a:lnTo>
                      <a:pt x="824" y="53784"/>
                    </a:lnTo>
                    <a:lnTo>
                      <a:pt x="14753" y="11810"/>
                    </a:lnTo>
                    <a:lnTo>
                      <a:pt x="18169" y="5847"/>
                    </a:lnTo>
                    <a:lnTo>
                      <a:pt x="23435" y="1793"/>
                    </a:lnTo>
                    <a:lnTo>
                      <a:pt x="29843" y="0"/>
                    </a:lnTo>
                    <a:lnTo>
                      <a:pt x="36690" y="819"/>
                    </a:lnTo>
                    <a:lnTo>
                      <a:pt x="42680" y="4219"/>
                    </a:lnTo>
                    <a:lnTo>
                      <a:pt x="46753" y="9460"/>
                    </a:lnTo>
                    <a:lnTo>
                      <a:pt x="48556" y="15838"/>
                    </a:lnTo>
                    <a:lnTo>
                      <a:pt x="47732" y="22652"/>
                    </a:lnTo>
                    <a:lnTo>
                      <a:pt x="31392" y="7188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1">
                <a:extLst>
                  <a:ext uri="{FF2B5EF4-FFF2-40B4-BE49-F238E27FC236}">
                    <a16:creationId xmlns:a16="http://schemas.microsoft.com/office/drawing/2014/main" id="{67BD930E-C8C8-4C2A-916A-807A4B8E2C6E}"/>
                  </a:ext>
                </a:extLst>
              </p:cNvPr>
              <p:cNvSpPr/>
              <p:nvPr/>
            </p:nvSpPr>
            <p:spPr>
              <a:xfrm>
                <a:off x="8567586" y="8253631"/>
                <a:ext cx="13970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42545">
                    <a:moveTo>
                      <a:pt x="13929" y="4197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52">
                <a:extLst>
                  <a:ext uri="{FF2B5EF4-FFF2-40B4-BE49-F238E27FC236}">
                    <a16:creationId xmlns:a16="http://schemas.microsoft.com/office/drawing/2014/main" id="{4F2AC640-F9AD-4EBA-BF55-C0106504A56D}"/>
                  </a:ext>
                </a:extLst>
              </p:cNvPr>
              <p:cNvSpPr/>
              <p:nvPr/>
            </p:nvSpPr>
            <p:spPr>
              <a:xfrm>
                <a:off x="8550273" y="8236397"/>
                <a:ext cx="4889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76834">
                    <a:moveTo>
                      <a:pt x="33043" y="76495"/>
                    </a:moveTo>
                    <a:lnTo>
                      <a:pt x="23949" y="76495"/>
                    </a:lnTo>
                    <a:lnTo>
                      <a:pt x="17163" y="71891"/>
                    </a:lnTo>
                    <a:lnTo>
                      <a:pt x="824" y="22655"/>
                    </a:lnTo>
                    <a:lnTo>
                      <a:pt x="0" y="15840"/>
                    </a:lnTo>
                    <a:lnTo>
                      <a:pt x="1802" y="9461"/>
                    </a:lnTo>
                    <a:lnTo>
                      <a:pt x="5876" y="4220"/>
                    </a:lnTo>
                    <a:lnTo>
                      <a:pt x="11865" y="820"/>
                    </a:lnTo>
                    <a:lnTo>
                      <a:pt x="18711" y="0"/>
                    </a:lnTo>
                    <a:lnTo>
                      <a:pt x="25120" y="1794"/>
                    </a:lnTo>
                    <a:lnTo>
                      <a:pt x="30386" y="5849"/>
                    </a:lnTo>
                    <a:lnTo>
                      <a:pt x="33802" y="11811"/>
                    </a:lnTo>
                    <a:lnTo>
                      <a:pt x="47732" y="53782"/>
                    </a:lnTo>
                    <a:lnTo>
                      <a:pt x="48556" y="60597"/>
                    </a:lnTo>
                    <a:lnTo>
                      <a:pt x="46753" y="66976"/>
                    </a:lnTo>
                    <a:lnTo>
                      <a:pt x="42680" y="72217"/>
                    </a:lnTo>
                    <a:lnTo>
                      <a:pt x="36690" y="75617"/>
                    </a:lnTo>
                    <a:lnTo>
                      <a:pt x="34881" y="7621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53">
                <a:extLst>
                  <a:ext uri="{FF2B5EF4-FFF2-40B4-BE49-F238E27FC236}">
                    <a16:creationId xmlns:a16="http://schemas.microsoft.com/office/drawing/2014/main" id="{0F623581-14D3-4701-8101-C151E71D00A0}"/>
                  </a:ext>
                </a:extLst>
              </p:cNvPr>
              <p:cNvSpPr/>
              <p:nvPr/>
            </p:nvSpPr>
            <p:spPr>
              <a:xfrm>
                <a:off x="8499078" y="8290049"/>
                <a:ext cx="13970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42545">
                    <a:moveTo>
                      <a:pt x="13927" y="4197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54">
                <a:extLst>
                  <a:ext uri="{FF2B5EF4-FFF2-40B4-BE49-F238E27FC236}">
                    <a16:creationId xmlns:a16="http://schemas.microsoft.com/office/drawing/2014/main" id="{231266C5-DD86-44B1-B2DF-C2D8FC77FE42}"/>
                  </a:ext>
                </a:extLst>
              </p:cNvPr>
              <p:cNvSpPr/>
              <p:nvPr/>
            </p:nvSpPr>
            <p:spPr>
              <a:xfrm>
                <a:off x="8481762" y="8272819"/>
                <a:ext cx="4889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76834">
                    <a:moveTo>
                      <a:pt x="33046" y="76494"/>
                    </a:moveTo>
                    <a:lnTo>
                      <a:pt x="23949" y="76494"/>
                    </a:lnTo>
                    <a:lnTo>
                      <a:pt x="17163" y="71891"/>
                    </a:lnTo>
                    <a:lnTo>
                      <a:pt x="824" y="22652"/>
                    </a:lnTo>
                    <a:lnTo>
                      <a:pt x="0" y="15837"/>
                    </a:lnTo>
                    <a:lnTo>
                      <a:pt x="1802" y="9459"/>
                    </a:lnTo>
                    <a:lnTo>
                      <a:pt x="5876" y="4219"/>
                    </a:lnTo>
                    <a:lnTo>
                      <a:pt x="11865" y="819"/>
                    </a:lnTo>
                    <a:lnTo>
                      <a:pt x="18712" y="0"/>
                    </a:lnTo>
                    <a:lnTo>
                      <a:pt x="25121" y="1793"/>
                    </a:lnTo>
                    <a:lnTo>
                      <a:pt x="30386" y="5847"/>
                    </a:lnTo>
                    <a:lnTo>
                      <a:pt x="33802" y="11810"/>
                    </a:lnTo>
                    <a:lnTo>
                      <a:pt x="47732" y="53784"/>
                    </a:lnTo>
                    <a:lnTo>
                      <a:pt x="48556" y="60598"/>
                    </a:lnTo>
                    <a:lnTo>
                      <a:pt x="46753" y="66977"/>
                    </a:lnTo>
                    <a:lnTo>
                      <a:pt x="42680" y="72217"/>
                    </a:lnTo>
                    <a:lnTo>
                      <a:pt x="36690" y="75616"/>
                    </a:lnTo>
                    <a:lnTo>
                      <a:pt x="34881" y="762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2FE038C5-6D09-4D9F-B094-D8AC5BF54D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5" y="4445639"/>
            <a:ext cx="1710612" cy="1710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404529" y="925193"/>
            <a:ext cx="270187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5" dirty="0"/>
              <a:t>KEY METRICS</a:t>
            </a:r>
            <a:endParaRPr sz="3000" b="1" spc="5" dirty="0"/>
          </a:p>
        </p:txBody>
      </p:sp>
      <p:sp>
        <p:nvSpPr>
          <p:cNvPr id="20" name="object 20"/>
          <p:cNvSpPr/>
          <p:nvPr/>
        </p:nvSpPr>
        <p:spPr>
          <a:xfrm>
            <a:off x="8991020" y="4762"/>
            <a:ext cx="0" cy="10277475"/>
          </a:xfrm>
          <a:custGeom>
            <a:avLst/>
            <a:gdLst/>
            <a:ahLst/>
            <a:cxnLst/>
            <a:rect l="l" t="t" r="r" b="b"/>
            <a:pathLst>
              <a:path h="10277475">
                <a:moveTo>
                  <a:pt x="0" y="102774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477DEB-E0C7-47E6-9B82-D06E2C714374}"/>
              </a:ext>
            </a:extLst>
          </p:cNvPr>
          <p:cNvGrpSpPr/>
          <p:nvPr/>
        </p:nvGrpSpPr>
        <p:grpSpPr>
          <a:xfrm>
            <a:off x="833480" y="4962078"/>
            <a:ext cx="7439293" cy="1489912"/>
            <a:chOff x="854118" y="4697250"/>
            <a:chExt cx="7439293" cy="14899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81615-C638-42ED-9C4D-DFAA4DF4E990}"/>
                </a:ext>
              </a:extLst>
            </p:cNvPr>
            <p:cNvSpPr txBox="1"/>
            <p:nvPr/>
          </p:nvSpPr>
          <p:spPr>
            <a:xfrm>
              <a:off x="854118" y="5300945"/>
              <a:ext cx="555300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IN" sz="3000" b="0" i="0" u="none" strike="noStrike" dirty="0">
                  <a:effectLst/>
                  <a:latin typeface="Arial" panose="020B0604020202020204" pitchFamily="34" charset="0"/>
                </a:rPr>
                <a:t>Companies - Office employees</a:t>
              </a:r>
              <a:endParaRPr lang="en-IN" sz="3000" b="0" dirty="0">
                <a:effectLst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452912-42B1-4971-9B7E-6C58A0C7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766" y="4697250"/>
              <a:ext cx="1582645" cy="148991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005906-FBE0-4570-B211-5C8A515DB5F6}"/>
              </a:ext>
            </a:extLst>
          </p:cNvPr>
          <p:cNvGrpSpPr/>
          <p:nvPr/>
        </p:nvGrpSpPr>
        <p:grpSpPr>
          <a:xfrm>
            <a:off x="854117" y="2709840"/>
            <a:ext cx="7747618" cy="1417471"/>
            <a:chOff x="854117" y="2709840"/>
            <a:chExt cx="7747618" cy="14174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6AE81B-640C-430A-92EA-A32155ABB650}"/>
                </a:ext>
              </a:extLst>
            </p:cNvPr>
            <p:cNvSpPr txBox="1"/>
            <p:nvPr/>
          </p:nvSpPr>
          <p:spPr>
            <a:xfrm>
              <a:off x="854117" y="3232267"/>
              <a:ext cx="63624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Students (Age group of 10  and above)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2C7C1C-4EEA-4857-A53C-FE82DF58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2" t="12974" r="17550" b="19654"/>
            <a:stretch/>
          </p:blipFill>
          <p:spPr>
            <a:xfrm>
              <a:off x="7216552" y="2709840"/>
              <a:ext cx="1385183" cy="141747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65F58-9245-4BD9-8D82-898F0D552D2D}"/>
              </a:ext>
            </a:extLst>
          </p:cNvPr>
          <p:cNvGrpSpPr/>
          <p:nvPr/>
        </p:nvGrpSpPr>
        <p:grpSpPr>
          <a:xfrm>
            <a:off x="703721" y="7420358"/>
            <a:ext cx="7929715" cy="1711109"/>
            <a:chOff x="848227" y="7029482"/>
            <a:chExt cx="7929715" cy="17111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43C576-0D26-434C-9C0E-2C81EA200F08}"/>
                </a:ext>
              </a:extLst>
            </p:cNvPr>
            <p:cNvSpPr txBox="1"/>
            <p:nvPr/>
          </p:nvSpPr>
          <p:spPr>
            <a:xfrm>
              <a:off x="848227" y="7208673"/>
              <a:ext cx="646697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Training </a:t>
              </a:r>
              <a:r>
                <a:rPr lang="en-US" sz="2800" dirty="0">
                  <a:latin typeface="Arial" panose="020B0604020202020204" pitchFamily="34" charset="0"/>
                </a:rPr>
                <a:t>Centers</a:t>
              </a:r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, Seminar Conductors, Public </a:t>
              </a:r>
              <a:r>
                <a:rPr lang="en-US" sz="2800" dirty="0">
                  <a:latin typeface="Arial" panose="020B0604020202020204" pitchFamily="34" charset="0"/>
                </a:rPr>
                <a:t>S</a:t>
              </a:r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peakers,  </a:t>
              </a:r>
              <a:r>
                <a:rPr lang="en-US" sz="2800" dirty="0">
                  <a:latin typeface="Arial" panose="020B0604020202020204" pitchFamily="34" charset="0"/>
                </a:rPr>
                <a:t>Public </a:t>
              </a:r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Conference</a:t>
              </a:r>
              <a:endParaRPr lang="en-US" sz="2800" dirty="0">
                <a:latin typeface="Arial" panose="020B0604020202020204" pitchFamily="34" charset="0"/>
              </a:endParaRPr>
            </a:p>
            <a:p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Workshops </a:t>
              </a:r>
              <a:endParaRPr lang="en-IN" sz="28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B1C32F-FE44-4817-8526-8175AB6C3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833" y="7029482"/>
              <a:ext cx="1711109" cy="171110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8975C3-C3E5-4038-9BE8-277F0A45DC08}"/>
              </a:ext>
            </a:extLst>
          </p:cNvPr>
          <p:cNvGrpSpPr/>
          <p:nvPr/>
        </p:nvGrpSpPr>
        <p:grpSpPr>
          <a:xfrm>
            <a:off x="1272137" y="282687"/>
            <a:ext cx="6603816" cy="1836002"/>
            <a:chOff x="1280956" y="103496"/>
            <a:chExt cx="6603816" cy="1836002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E62C799C-B1BD-42F8-AFF1-09C5B842E18F}"/>
                </a:ext>
              </a:extLst>
            </p:cNvPr>
            <p:cNvSpPr txBox="1">
              <a:spLocks/>
            </p:cNvSpPr>
            <p:nvPr/>
          </p:nvSpPr>
          <p:spPr>
            <a:xfrm>
              <a:off x="1280956" y="746002"/>
              <a:ext cx="4519063" cy="4744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10000" b="0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en-US" sz="3000" b="1" kern="0" spc="5" dirty="0"/>
                <a:t>CUSTOMER SEGMENT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BD7606-6A67-41FB-8B05-87B95570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770" y="103496"/>
              <a:ext cx="1836002" cy="183600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A648806-783F-4278-B4F2-EF9DD4861F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 t="13300" r="14500" b="13814"/>
          <a:stretch/>
        </p:blipFill>
        <p:spPr>
          <a:xfrm>
            <a:off x="13428914" y="315908"/>
            <a:ext cx="1777914" cy="18027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4F5718-DDDE-4841-9C88-2E408DE83980}"/>
              </a:ext>
            </a:extLst>
          </p:cNvPr>
          <p:cNvGrpSpPr/>
          <p:nvPr/>
        </p:nvGrpSpPr>
        <p:grpSpPr>
          <a:xfrm>
            <a:off x="9656531" y="2778364"/>
            <a:ext cx="7198681" cy="1582253"/>
            <a:chOff x="9716802" y="2736104"/>
            <a:chExt cx="9144000" cy="158225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C2B4253-1557-426E-AF12-60F818DFAB4F}"/>
                </a:ext>
              </a:extLst>
            </p:cNvPr>
            <p:cNvSpPr txBox="1"/>
            <p:nvPr/>
          </p:nvSpPr>
          <p:spPr>
            <a:xfrm>
              <a:off x="9716802" y="3229268"/>
              <a:ext cx="914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IN" sz="2800" b="0" i="0" u="none" strike="noStrike" dirty="0">
                  <a:effectLst/>
                  <a:latin typeface="Arial" panose="020B0604020202020204" pitchFamily="34" charset="0"/>
                </a:rPr>
                <a:t>Number of website visitors</a:t>
              </a:r>
              <a:endParaRPr lang="en-IN" sz="2800" b="0" dirty="0">
                <a:effectLst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B7C3340-AEAD-4E46-A792-6F318A688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7514" y="2736104"/>
              <a:ext cx="1810742" cy="158225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6020A4-13CB-4B68-A8A4-CC9BCC462DC4}"/>
              </a:ext>
            </a:extLst>
          </p:cNvPr>
          <p:cNvGrpSpPr/>
          <p:nvPr/>
        </p:nvGrpSpPr>
        <p:grpSpPr>
          <a:xfrm>
            <a:off x="9601200" y="5167086"/>
            <a:ext cx="7447033" cy="2173260"/>
            <a:chOff x="9601200" y="5167086"/>
            <a:chExt cx="7447033" cy="217326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5F44A4-039A-461A-AC50-71F09AEB75D3}"/>
                </a:ext>
              </a:extLst>
            </p:cNvPr>
            <p:cNvSpPr txBox="1"/>
            <p:nvPr/>
          </p:nvSpPr>
          <p:spPr>
            <a:xfrm>
              <a:off x="9601200" y="5707034"/>
              <a:ext cx="54863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Number of premium mode users</a:t>
              </a:r>
              <a:endParaRPr lang="en-IN" sz="2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86CD58-5CAB-4BAD-80A5-31C3106D0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8" r="10773"/>
            <a:stretch/>
          </p:blipFill>
          <p:spPr>
            <a:xfrm>
              <a:off x="15316200" y="5167086"/>
              <a:ext cx="1732033" cy="217326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C03BEE-23E4-40FA-9E92-6249A46FA0EF}"/>
              </a:ext>
            </a:extLst>
          </p:cNvPr>
          <p:cNvGrpSpPr/>
          <p:nvPr/>
        </p:nvGrpSpPr>
        <p:grpSpPr>
          <a:xfrm>
            <a:off x="9601200" y="7781697"/>
            <a:ext cx="8285711" cy="1580110"/>
            <a:chOff x="9601200" y="7607732"/>
            <a:chExt cx="8285711" cy="15801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6D926F1-5EB8-4198-84D4-5F2CDC87E710}"/>
                </a:ext>
              </a:extLst>
            </p:cNvPr>
            <p:cNvSpPr txBox="1"/>
            <p:nvPr/>
          </p:nvSpPr>
          <p:spPr>
            <a:xfrm>
              <a:off x="9601200" y="8184800"/>
              <a:ext cx="67055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800" b="0" i="0" u="none" strike="noStrike" dirty="0">
                  <a:effectLst/>
                  <a:latin typeface="Arial" panose="020B0604020202020204" pitchFamily="34" charset="0"/>
                </a:rPr>
                <a:t>Number of companies with subscriptions</a:t>
              </a:r>
              <a:endParaRPr lang="en-US" sz="2800" b="0" dirty="0">
                <a:effectLst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086ADB3-367A-4282-A3F2-B11D172F7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6801" y="7607732"/>
              <a:ext cx="1580110" cy="158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8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762" y="9253545"/>
            <a:ext cx="18278475" cy="0"/>
          </a:xfrm>
          <a:custGeom>
            <a:avLst/>
            <a:gdLst/>
            <a:ahLst/>
            <a:cxnLst/>
            <a:rect l="l" t="t" r="r" b="b"/>
            <a:pathLst>
              <a:path w="18278475">
                <a:moveTo>
                  <a:pt x="0" y="0"/>
                </a:moveTo>
                <a:lnTo>
                  <a:pt x="182784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C5A42-C5B1-40BF-A295-287AF7752C05}"/>
              </a:ext>
            </a:extLst>
          </p:cNvPr>
          <p:cNvGrpSpPr/>
          <p:nvPr/>
        </p:nvGrpSpPr>
        <p:grpSpPr>
          <a:xfrm>
            <a:off x="8763000" y="1033454"/>
            <a:ext cx="152400" cy="7386645"/>
            <a:chOff x="8763000" y="190500"/>
            <a:chExt cx="0" cy="86106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F160796-3B67-4046-A390-3CFB6759CBB7}"/>
                </a:ext>
              </a:extLst>
            </p:cNvPr>
            <p:cNvCxnSpPr/>
            <p:nvPr/>
          </p:nvCxnSpPr>
          <p:spPr>
            <a:xfrm>
              <a:off x="8763000" y="342900"/>
              <a:ext cx="0" cy="845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A52042-DE4C-47EC-8189-B96B6AA9C0FB}"/>
                </a:ext>
              </a:extLst>
            </p:cNvPr>
            <p:cNvCxnSpPr/>
            <p:nvPr/>
          </p:nvCxnSpPr>
          <p:spPr>
            <a:xfrm flipV="1">
              <a:off x="8763000" y="190500"/>
              <a:ext cx="0" cy="822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E5AFF0-9863-4D94-BCC4-F7EA570EC288}"/>
              </a:ext>
            </a:extLst>
          </p:cNvPr>
          <p:cNvGrpSpPr/>
          <p:nvPr/>
        </p:nvGrpSpPr>
        <p:grpSpPr>
          <a:xfrm rot="16200000">
            <a:off x="8589178" y="-2783671"/>
            <a:ext cx="347642" cy="14135099"/>
            <a:chOff x="8763000" y="190500"/>
            <a:chExt cx="0" cy="86106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014AEA-42E0-443D-8883-001FA812E1D7}"/>
                </a:ext>
              </a:extLst>
            </p:cNvPr>
            <p:cNvCxnSpPr/>
            <p:nvPr/>
          </p:nvCxnSpPr>
          <p:spPr>
            <a:xfrm>
              <a:off x="8763000" y="342900"/>
              <a:ext cx="0" cy="845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F9095F-79B0-43E2-A199-AED9DB469753}"/>
                </a:ext>
              </a:extLst>
            </p:cNvPr>
            <p:cNvCxnSpPr/>
            <p:nvPr/>
          </p:nvCxnSpPr>
          <p:spPr>
            <a:xfrm flipV="1">
              <a:off x="8763000" y="190500"/>
              <a:ext cx="0" cy="822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7970696-E340-45E8-8ED7-74A7CF730BBA}"/>
              </a:ext>
            </a:extLst>
          </p:cNvPr>
          <p:cNvSpPr txBox="1"/>
          <p:nvPr/>
        </p:nvSpPr>
        <p:spPr>
          <a:xfrm>
            <a:off x="5045994" y="427930"/>
            <a:ext cx="8684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Abstractive </a:t>
            </a:r>
            <a:r>
              <a:rPr lang="en-IN" sz="2800" dirty="0">
                <a:latin typeface="Arial" panose="020B0604020202020204" pitchFamily="34" charset="0"/>
              </a:rPr>
              <a:t>T</a:t>
            </a:r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ext </a:t>
            </a:r>
            <a:r>
              <a:rPr lang="en-IN" sz="2800" dirty="0">
                <a:latin typeface="Arial" panose="020B0604020202020204" pitchFamily="34" charset="0"/>
              </a:rPr>
              <a:t>S</a:t>
            </a:r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ummarization / Extra Sentence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2D19A-42E5-4DF8-8E29-80581DDD74B9}"/>
              </a:ext>
            </a:extLst>
          </p:cNvPr>
          <p:cNvSpPr txBox="1"/>
          <p:nvPr/>
        </p:nvSpPr>
        <p:spPr>
          <a:xfrm>
            <a:off x="4686300" y="8550836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" panose="020B0604020202020204" pitchFamily="34" charset="0"/>
              </a:rPr>
              <a:t>Ex</a:t>
            </a:r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tractive </a:t>
            </a:r>
            <a:r>
              <a:rPr lang="en-IN" sz="2800" dirty="0">
                <a:latin typeface="Arial" panose="020B0604020202020204" pitchFamily="34" charset="0"/>
              </a:rPr>
              <a:t>T</a:t>
            </a:r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ext </a:t>
            </a:r>
            <a:r>
              <a:rPr lang="en-IN" sz="2800" dirty="0">
                <a:latin typeface="Arial" panose="020B0604020202020204" pitchFamily="34" charset="0"/>
              </a:rPr>
              <a:t>S</a:t>
            </a:r>
            <a:r>
              <a:rPr lang="en-IN" sz="2800" b="0" i="0" u="none" strike="noStrike" dirty="0">
                <a:effectLst/>
                <a:latin typeface="Arial" panose="020B0604020202020204" pitchFamily="34" charset="0"/>
              </a:rPr>
              <a:t>ummarization /</a:t>
            </a:r>
            <a:r>
              <a:rPr lang="en-IN" sz="2800" dirty="0">
                <a:latin typeface="Arial" panose="020B0604020202020204" pitchFamily="34" charset="0"/>
              </a:rPr>
              <a:t>N</a:t>
            </a:r>
            <a:r>
              <a:rPr lang="en-IN" sz="2800" b="0" i="0" strike="noStrike" dirty="0">
                <a:effectLst/>
                <a:latin typeface="Arial" panose="020B0604020202020204" pitchFamily="34" charset="0"/>
              </a:rPr>
              <a:t>o </a:t>
            </a:r>
            <a:r>
              <a:rPr lang="en-IN" sz="2800" dirty="0">
                <a:latin typeface="Arial" panose="020B0604020202020204" pitchFamily="34" charset="0"/>
              </a:rPr>
              <a:t>E</a:t>
            </a:r>
            <a:r>
              <a:rPr lang="en-IN" sz="2800" b="0" i="0" strike="noStrike" dirty="0">
                <a:effectLst/>
                <a:latin typeface="Arial" panose="020B0604020202020204" pitchFamily="34" charset="0"/>
              </a:rPr>
              <a:t>xtra </a:t>
            </a:r>
            <a:r>
              <a:rPr lang="en-IN" sz="2800" dirty="0">
                <a:latin typeface="Arial" panose="020B0604020202020204" pitchFamily="34" charset="0"/>
              </a:rPr>
              <a:t>S</a:t>
            </a:r>
            <a:r>
              <a:rPr lang="en-IN" sz="2800" b="0" i="0" strike="noStrike" dirty="0">
                <a:effectLst/>
                <a:latin typeface="Arial" panose="020B0604020202020204" pitchFamily="34" charset="0"/>
              </a:rPr>
              <a:t>entence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D89DB-3F6C-40AE-BF76-DFEB3F79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09" y="1877037"/>
            <a:ext cx="4457700" cy="123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6D1B59-E4BD-4413-AF56-115873113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6" b="23238"/>
          <a:stretch/>
        </p:blipFill>
        <p:spPr>
          <a:xfrm>
            <a:off x="3934430" y="5448009"/>
            <a:ext cx="2836193" cy="9908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558D0C-34F0-4919-B4CA-3F967EB0A3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6" b="22640"/>
          <a:stretch/>
        </p:blipFill>
        <p:spPr>
          <a:xfrm>
            <a:off x="9911562" y="5192414"/>
            <a:ext cx="5238815" cy="1472643"/>
          </a:xfrm>
          <a:prstGeom prst="rect">
            <a:avLst/>
          </a:prstGeom>
        </p:spPr>
      </p:pic>
      <p:pic>
        <p:nvPicPr>
          <p:cNvPr id="1026" name="Picture 2" descr="Grammarly - Review 2020 - PCMag India">
            <a:extLst>
              <a:ext uri="{FF2B5EF4-FFF2-40B4-BE49-F238E27FC236}">
                <a16:creationId xmlns:a16="http://schemas.microsoft.com/office/drawing/2014/main" id="{7F121A84-35DA-4FC8-88D7-55A0A7C54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2" b="28347"/>
          <a:stretch/>
        </p:blipFill>
        <p:spPr bwMode="auto">
          <a:xfrm>
            <a:off x="8915797" y="3610582"/>
            <a:ext cx="2857500" cy="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075B71-21F7-4865-86EB-66C5EEEE85E4}"/>
              </a:ext>
            </a:extLst>
          </p:cNvPr>
          <p:cNvSpPr txBox="1"/>
          <p:nvPr/>
        </p:nvSpPr>
        <p:spPr>
          <a:xfrm>
            <a:off x="417230" y="3779564"/>
            <a:ext cx="3393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Not a User Friendly</a:t>
            </a:r>
            <a:endParaRPr lang="en-IN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B60A7-D82A-4CF5-BD61-1B6B449B61A9}"/>
              </a:ext>
            </a:extLst>
          </p:cNvPr>
          <p:cNvSpPr txBox="1"/>
          <p:nvPr/>
        </p:nvSpPr>
        <p:spPr>
          <a:xfrm>
            <a:off x="15150377" y="3906572"/>
            <a:ext cx="3393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User Friendly</a:t>
            </a:r>
            <a:endParaRPr lang="en-IN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0EBC31-EA24-41FF-A6CC-7D61F1971BE1}"/>
              </a:ext>
            </a:extLst>
          </p:cNvPr>
          <p:cNvGrpSpPr/>
          <p:nvPr/>
        </p:nvGrpSpPr>
        <p:grpSpPr>
          <a:xfrm>
            <a:off x="10615692" y="944597"/>
            <a:ext cx="7210577" cy="2743482"/>
            <a:chOff x="10591803" y="723900"/>
            <a:chExt cx="7210577" cy="27434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7266808-74D6-4393-9429-75D7FFC0EA31}"/>
                </a:ext>
              </a:extLst>
            </p:cNvPr>
            <p:cNvGrpSpPr/>
            <p:nvPr/>
          </p:nvGrpSpPr>
          <p:grpSpPr>
            <a:xfrm>
              <a:off x="11144226" y="1465169"/>
              <a:ext cx="5940656" cy="1846453"/>
              <a:chOff x="11906226" y="1598541"/>
              <a:chExt cx="5940656" cy="176205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FD2448-4C9B-462D-9E0E-C96535E41BCD}"/>
                  </a:ext>
                </a:extLst>
              </p:cNvPr>
              <p:cNvSpPr txBox="1"/>
              <p:nvPr/>
            </p:nvSpPr>
            <p:spPr>
              <a:xfrm>
                <a:off x="14453461" y="2406488"/>
                <a:ext cx="339342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 Minutes of Meeting</a:t>
                </a:r>
              </a:p>
              <a:p>
                <a:r>
                  <a:rPr lang="en-US" sz="2800" dirty="0"/>
                  <a:t>            service</a:t>
                </a:r>
                <a:endParaRPr lang="en-IN" sz="2800" dirty="0"/>
              </a:p>
            </p:txBody>
          </p:sp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911ACFE0-CFD9-46B6-9501-4B6A4368C1D2}"/>
                  </a:ext>
                </a:extLst>
              </p:cNvPr>
              <p:cNvSpPr txBox="1"/>
              <p:nvPr/>
            </p:nvSpPr>
            <p:spPr>
              <a:xfrm>
                <a:off x="11906226" y="1598541"/>
                <a:ext cx="2725708" cy="981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6600" spc="-635" dirty="0">
                    <a:latin typeface="Arial"/>
                    <a:cs typeface="Arial"/>
                  </a:rPr>
                  <a:t>SaYS</a:t>
                </a:r>
                <a:endParaRPr sz="6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D5C5F9-3695-4E5D-9BCB-BE56B6CDFDE0}"/>
                </a:ext>
              </a:extLst>
            </p:cNvPr>
            <p:cNvSpPr txBox="1"/>
            <p:nvPr/>
          </p:nvSpPr>
          <p:spPr>
            <a:xfrm>
              <a:off x="13773771" y="1040804"/>
              <a:ext cx="339342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 Quality Check Services for E-Books</a:t>
              </a:r>
              <a:endParaRPr lang="en-IN" sz="2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F11425-80B1-4E81-A1D5-5A00142CADC4}"/>
                </a:ext>
              </a:extLst>
            </p:cNvPr>
            <p:cNvSpPr/>
            <p:nvPr/>
          </p:nvSpPr>
          <p:spPr>
            <a:xfrm>
              <a:off x="10591803" y="723900"/>
              <a:ext cx="7210577" cy="27434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7240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7245" y="647700"/>
            <a:ext cx="5883616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9000" spc="80" dirty="0"/>
              <a:t> Channels</a:t>
            </a:r>
            <a:endParaRPr sz="9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980770-17FB-4152-BF84-D7E0EDE28ADA}"/>
              </a:ext>
            </a:extLst>
          </p:cNvPr>
          <p:cNvSpPr txBox="1"/>
          <p:nvPr/>
        </p:nvSpPr>
        <p:spPr>
          <a:xfrm>
            <a:off x="7545477" y="2247900"/>
            <a:ext cx="2827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15" dirty="0">
                <a:solidFill>
                  <a:srgbClr val="535353"/>
                </a:solidFill>
                <a:latin typeface="Noto Sans"/>
              </a:rPr>
              <a:t>Path to Customers</a:t>
            </a:r>
            <a:endParaRPr lang="en-IN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40DC9F-7BC0-4806-BD20-2569C09E15BF}"/>
              </a:ext>
            </a:extLst>
          </p:cNvPr>
          <p:cNvGrpSpPr/>
          <p:nvPr/>
        </p:nvGrpSpPr>
        <p:grpSpPr>
          <a:xfrm>
            <a:off x="6444704" y="3134573"/>
            <a:ext cx="5029200" cy="4814837"/>
            <a:chOff x="6444704" y="3134573"/>
            <a:chExt cx="5029200" cy="4814837"/>
          </a:xfrm>
        </p:grpSpPr>
        <p:sp>
          <p:nvSpPr>
            <p:cNvPr id="11" name="object 11"/>
            <p:cNvSpPr txBox="1"/>
            <p:nvPr/>
          </p:nvSpPr>
          <p:spPr>
            <a:xfrm>
              <a:off x="7218052" y="7505699"/>
              <a:ext cx="385189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IN" sz="28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Social Media platforms</a:t>
              </a:r>
              <a:endParaRPr lang="en-IN" sz="2800" b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631146-6830-40E1-9FDD-29C46A57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704" y="3134573"/>
              <a:ext cx="5029200" cy="37719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4930A9-4AC4-469F-A308-D190A3E41A50}"/>
              </a:ext>
            </a:extLst>
          </p:cNvPr>
          <p:cNvGrpSpPr/>
          <p:nvPr/>
        </p:nvGrpSpPr>
        <p:grpSpPr>
          <a:xfrm>
            <a:off x="12801600" y="4152899"/>
            <a:ext cx="3966296" cy="3574655"/>
            <a:chOff x="12725400" y="4152900"/>
            <a:chExt cx="3966296" cy="3574655"/>
          </a:xfrm>
        </p:grpSpPr>
        <p:sp>
          <p:nvSpPr>
            <p:cNvPr id="20" name="object 20"/>
            <p:cNvSpPr txBox="1"/>
            <p:nvPr/>
          </p:nvSpPr>
          <p:spPr>
            <a:xfrm>
              <a:off x="13069804" y="7283844"/>
              <a:ext cx="340360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 marR="5080" indent="-63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dirty="0">
                  <a:latin typeface="Arial"/>
                  <a:cs typeface="Arial"/>
                </a:rPr>
                <a:t>Word of Mouth</a:t>
              </a:r>
              <a:endParaRPr sz="2800" dirty="0">
                <a:latin typeface="Arial"/>
                <a:cs typeface="Arial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2B8D84-BA27-4B79-9916-6DABAA55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4152900"/>
              <a:ext cx="3966296" cy="24947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38F6B6-4DAD-41DD-9C33-CB85D27A2A63}"/>
              </a:ext>
            </a:extLst>
          </p:cNvPr>
          <p:cNvGrpSpPr/>
          <p:nvPr/>
        </p:nvGrpSpPr>
        <p:grpSpPr>
          <a:xfrm>
            <a:off x="1925071" y="3120261"/>
            <a:ext cx="3378286" cy="5690925"/>
            <a:chOff x="1925071" y="3120261"/>
            <a:chExt cx="3378286" cy="5690925"/>
          </a:xfrm>
        </p:grpSpPr>
        <p:sp>
          <p:nvSpPr>
            <p:cNvPr id="3" name="object 3"/>
            <p:cNvSpPr txBox="1"/>
            <p:nvPr/>
          </p:nvSpPr>
          <p:spPr>
            <a:xfrm>
              <a:off x="1925071" y="7505700"/>
              <a:ext cx="3164840" cy="130548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lang="en-IN" sz="2800" spc="-100" dirty="0">
                  <a:latin typeface="Arial"/>
                  <a:cs typeface="Arial"/>
                </a:rPr>
                <a:t>Direct Approach to companies for the service</a:t>
              </a:r>
              <a:endParaRPr lang="en-IN" sz="2800" dirty="0">
                <a:latin typeface="Arial"/>
                <a:cs typeface="Arial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5DB90F-96CD-4FBF-90CE-30C075E9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071" y="3120261"/>
              <a:ext cx="3378286" cy="3928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6079" y="833626"/>
            <a:ext cx="642747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spc="-245" dirty="0">
                <a:solidFill>
                  <a:srgbClr val="374DD8"/>
                </a:solidFill>
              </a:rPr>
              <a:t>Prototype</a:t>
            </a:r>
            <a:r>
              <a:rPr sz="4500" spc="-200" dirty="0">
                <a:solidFill>
                  <a:srgbClr val="374DD8"/>
                </a:solidFill>
              </a:rPr>
              <a:t> </a:t>
            </a:r>
            <a:r>
              <a:rPr lang="en-IN" sz="4500" spc="-150" dirty="0"/>
              <a:t>Development</a:t>
            </a:r>
            <a:endParaRPr sz="4500" dirty="0"/>
          </a:p>
        </p:txBody>
      </p:sp>
      <p:sp>
        <p:nvSpPr>
          <p:cNvPr id="2" name="object 2"/>
          <p:cNvSpPr txBox="1"/>
          <p:nvPr/>
        </p:nvSpPr>
        <p:spPr>
          <a:xfrm>
            <a:off x="1686994" y="1538947"/>
            <a:ext cx="5399605" cy="2993127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340"/>
              </a:spcBef>
            </a:pPr>
            <a:r>
              <a:rPr lang="en-US" sz="10000" spc="-775" dirty="0">
                <a:latin typeface="Arial"/>
                <a:cs typeface="Arial"/>
              </a:rPr>
              <a:t>Cost </a:t>
            </a:r>
            <a:r>
              <a:rPr sz="10000" spc="-509" dirty="0">
                <a:latin typeface="Arial"/>
                <a:cs typeface="Arial"/>
              </a:rPr>
              <a:t>  </a:t>
            </a:r>
            <a:r>
              <a:rPr lang="en-US" sz="10000" spc="10" dirty="0">
                <a:latin typeface="Arial"/>
                <a:cs typeface="Arial"/>
              </a:rPr>
              <a:t>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DA8F4-D479-4804-BFA2-91745E2AF4B7}"/>
              </a:ext>
            </a:extLst>
          </p:cNvPr>
          <p:cNvSpPr txBox="1"/>
          <p:nvPr/>
        </p:nvSpPr>
        <p:spPr>
          <a:xfrm>
            <a:off x="1666212" y="4788097"/>
            <a:ext cx="5191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835"/>
              </a:spcBef>
            </a:pPr>
            <a:r>
              <a:rPr lang="en-US" sz="3000" spc="-45" dirty="0">
                <a:solidFill>
                  <a:srgbClr val="374DD8"/>
                </a:solidFill>
                <a:latin typeface="Arial"/>
                <a:cs typeface="Arial"/>
              </a:rPr>
              <a:t>Set Pricing and identify areas where expenses can be reduced</a:t>
            </a:r>
            <a:endParaRPr lang="en-US" sz="3000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0E1FA-E2BF-4F38-A1CA-EB88F8E57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1048115"/>
            <a:ext cx="2666518" cy="1710819"/>
          </a:xfrm>
          <a:prstGeom prst="rect">
            <a:avLst/>
          </a:prstGeom>
        </p:spPr>
      </p:pic>
      <p:sp>
        <p:nvSpPr>
          <p:cNvPr id="12" name="object 20">
            <a:extLst>
              <a:ext uri="{FF2B5EF4-FFF2-40B4-BE49-F238E27FC236}">
                <a16:creationId xmlns:a16="http://schemas.microsoft.com/office/drawing/2014/main" id="{59092A98-51E3-449B-A72B-E340AEDC37F4}"/>
              </a:ext>
            </a:extLst>
          </p:cNvPr>
          <p:cNvSpPr/>
          <p:nvPr/>
        </p:nvSpPr>
        <p:spPr>
          <a:xfrm>
            <a:off x="7772400" y="0"/>
            <a:ext cx="0" cy="10277475"/>
          </a:xfrm>
          <a:custGeom>
            <a:avLst/>
            <a:gdLst/>
            <a:ahLst/>
            <a:cxnLst/>
            <a:rect l="l" t="t" r="r" b="b"/>
            <a:pathLst>
              <a:path h="10277475">
                <a:moveTo>
                  <a:pt x="0" y="102774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63816F-0B1E-4D91-923D-F07B06291873}"/>
              </a:ext>
            </a:extLst>
          </p:cNvPr>
          <p:cNvGrpSpPr/>
          <p:nvPr/>
        </p:nvGrpSpPr>
        <p:grpSpPr>
          <a:xfrm>
            <a:off x="8206079" y="3638969"/>
            <a:ext cx="9637949" cy="2818993"/>
            <a:chOff x="8206079" y="3638969"/>
            <a:chExt cx="9637949" cy="2818993"/>
          </a:xfrm>
        </p:grpSpPr>
        <p:sp>
          <p:nvSpPr>
            <p:cNvPr id="4" name="object 4"/>
            <p:cNvSpPr txBox="1"/>
            <p:nvPr/>
          </p:nvSpPr>
          <p:spPr>
            <a:xfrm>
              <a:off x="8206079" y="3638969"/>
              <a:ext cx="6427470" cy="7053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4500" spc="-40" dirty="0">
                  <a:solidFill>
                    <a:srgbClr val="374DD8"/>
                  </a:solidFill>
                  <a:latin typeface="Arial"/>
                  <a:cs typeface="Arial"/>
                </a:rPr>
                <a:t>Marketing</a:t>
              </a:r>
              <a:r>
                <a:rPr sz="4500" spc="-195" dirty="0">
                  <a:solidFill>
                    <a:srgbClr val="374DD8"/>
                  </a:solidFill>
                  <a:latin typeface="Arial"/>
                  <a:cs typeface="Arial"/>
                </a:rPr>
                <a:t> </a:t>
              </a:r>
              <a:r>
                <a:rPr lang="en-US" sz="4500" spc="-114" dirty="0">
                  <a:latin typeface="Arial"/>
                  <a:cs typeface="Arial"/>
                </a:rPr>
                <a:t>Expenses</a:t>
              </a:r>
              <a:endParaRPr sz="4500" dirty="0">
                <a:latin typeface="Arial"/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9D7A9-886C-46E5-85F1-327B6F0D7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7688" y="4344290"/>
              <a:ext cx="2846340" cy="21136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B68C1F-1203-4B2C-A738-4CF26668C212}"/>
              </a:ext>
            </a:extLst>
          </p:cNvPr>
          <p:cNvGrpSpPr/>
          <p:nvPr/>
        </p:nvGrpSpPr>
        <p:grpSpPr>
          <a:xfrm>
            <a:off x="8206079" y="6594235"/>
            <a:ext cx="10029797" cy="3387965"/>
            <a:chOff x="8206079" y="6594235"/>
            <a:chExt cx="10029797" cy="3387965"/>
          </a:xfrm>
        </p:grpSpPr>
        <p:sp>
          <p:nvSpPr>
            <p:cNvPr id="5" name="object 5"/>
            <p:cNvSpPr txBox="1"/>
            <p:nvPr/>
          </p:nvSpPr>
          <p:spPr>
            <a:xfrm>
              <a:off x="8206079" y="6594235"/>
              <a:ext cx="5207635" cy="7053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4500" spc="-135" dirty="0">
                  <a:solidFill>
                    <a:srgbClr val="374DD8"/>
                  </a:solidFill>
                  <a:latin typeface="Arial"/>
                  <a:cs typeface="Arial"/>
                </a:rPr>
                <a:t>Maintenance </a:t>
              </a:r>
              <a:r>
                <a:rPr lang="en-US" sz="4500" spc="-135" dirty="0">
                  <a:latin typeface="Arial"/>
                  <a:cs typeface="Arial"/>
                </a:rPr>
                <a:t>Cost</a:t>
              </a:r>
              <a:endParaRPr sz="4500" dirty="0">
                <a:latin typeface="Arial"/>
                <a:cs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3B6556-7314-48F9-BAD5-6FD59A9CD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58" b="7114"/>
            <a:stretch/>
          </p:blipFill>
          <p:spPr>
            <a:xfrm>
              <a:off x="14605839" y="7261456"/>
              <a:ext cx="3630037" cy="2720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10287000"/>
                </a:lnTo>
                <a:close/>
              </a:path>
            </a:pathLst>
          </a:custGeom>
          <a:solidFill>
            <a:srgbClr val="374D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62511" y="2084419"/>
            <a:ext cx="5715000" cy="238526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 indent="982344">
              <a:lnSpc>
                <a:spcPts val="8250"/>
              </a:lnSpc>
              <a:spcBef>
                <a:spcPts val="1000"/>
              </a:spcBef>
            </a:pPr>
            <a:r>
              <a:rPr lang="en-US" sz="7500" spc="-540" dirty="0">
                <a:latin typeface="Arial"/>
                <a:cs typeface="Arial"/>
              </a:rPr>
              <a:t>Recurring</a:t>
            </a:r>
          </a:p>
          <a:p>
            <a:pPr marL="12700" marR="5080" indent="982344">
              <a:lnSpc>
                <a:spcPts val="8250"/>
              </a:lnSpc>
              <a:spcBef>
                <a:spcPts val="1000"/>
              </a:spcBef>
            </a:pPr>
            <a:r>
              <a:rPr lang="en-US" sz="7500" spc="-540" dirty="0">
                <a:latin typeface="Arial"/>
                <a:cs typeface="Arial"/>
              </a:rPr>
              <a:t>   Revenue</a:t>
            </a:r>
            <a:endParaRPr sz="75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32044" y="4868600"/>
            <a:ext cx="6172835" cy="0"/>
          </a:xfrm>
          <a:custGeom>
            <a:avLst/>
            <a:gdLst/>
            <a:ahLst/>
            <a:cxnLst/>
            <a:rect l="l" t="t" r="r" b="b"/>
            <a:pathLst>
              <a:path w="6172834">
                <a:moveTo>
                  <a:pt x="0" y="0"/>
                </a:moveTo>
                <a:lnTo>
                  <a:pt x="617223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" y="2169787"/>
            <a:ext cx="6858000" cy="225702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 indent="1306830" algn="ctr">
              <a:lnSpc>
                <a:spcPts val="8250"/>
              </a:lnSpc>
              <a:spcBef>
                <a:spcPts val="1000"/>
              </a:spcBef>
            </a:pPr>
            <a:r>
              <a:rPr lang="en-US" sz="7500" spc="50" dirty="0">
                <a:solidFill>
                  <a:srgbClr val="FFFFFF"/>
                </a:solidFill>
              </a:rPr>
              <a:t>Service    </a:t>
            </a:r>
            <a:br>
              <a:rPr lang="en-US" sz="7500" spc="50" dirty="0">
                <a:solidFill>
                  <a:srgbClr val="FFFFFF"/>
                </a:solidFill>
              </a:rPr>
            </a:br>
            <a:r>
              <a:rPr lang="en-US" sz="7500" spc="50" dirty="0">
                <a:solidFill>
                  <a:srgbClr val="FFFFFF"/>
                </a:solidFill>
              </a:rPr>
              <a:t>     Revenue</a:t>
            </a:r>
            <a:endParaRPr sz="7500" dirty="0"/>
          </a:p>
        </p:txBody>
      </p:sp>
      <p:sp>
        <p:nvSpPr>
          <p:cNvPr id="11" name="object 11"/>
          <p:cNvSpPr txBox="1"/>
          <p:nvPr/>
        </p:nvSpPr>
        <p:spPr>
          <a:xfrm>
            <a:off x="1981200" y="6438900"/>
            <a:ext cx="560347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195" dirty="0">
                <a:solidFill>
                  <a:srgbClr val="FFFFFF"/>
                </a:solidFill>
                <a:latin typeface="Arial"/>
                <a:cs typeface="Arial"/>
              </a:rPr>
              <a:t>Service to public speakers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195" dirty="0">
                <a:solidFill>
                  <a:srgbClr val="FFFFFF"/>
                </a:solidFill>
                <a:latin typeface="Arial"/>
                <a:cs typeface="Arial"/>
              </a:rPr>
              <a:t>(depends upon the timings)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8038" y="4868600"/>
            <a:ext cx="6172835" cy="0"/>
          </a:xfrm>
          <a:custGeom>
            <a:avLst/>
            <a:gdLst/>
            <a:ahLst/>
            <a:cxnLst/>
            <a:rect l="l" t="t" r="r" b="b"/>
            <a:pathLst>
              <a:path w="6172834">
                <a:moveTo>
                  <a:pt x="0" y="0"/>
                </a:moveTo>
                <a:lnTo>
                  <a:pt x="617223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7A53492-EBF3-4E34-A47D-7DF0EFE0C3B9}"/>
              </a:ext>
            </a:extLst>
          </p:cNvPr>
          <p:cNvSpPr txBox="1"/>
          <p:nvPr/>
        </p:nvSpPr>
        <p:spPr>
          <a:xfrm>
            <a:off x="9982200" y="6667500"/>
            <a:ext cx="89916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latin typeface="Arial"/>
                <a:cs typeface="Arial"/>
              </a:rPr>
              <a:t>Premium – 200 INR /Month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latin typeface="Arial"/>
                <a:cs typeface="Arial"/>
              </a:rPr>
              <a:t>Subscriptions – 3000 INR/Month/10 Employees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D770-99DA-45FE-B89F-10735AC282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937" y="8381402"/>
            <a:ext cx="1183879" cy="118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26D27-DA68-43BA-9DA2-CF8CD37E7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30000" r="29536" b="33000"/>
          <a:stretch/>
        </p:blipFill>
        <p:spPr>
          <a:xfrm>
            <a:off x="15956729" y="3069701"/>
            <a:ext cx="1696297" cy="158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283</Words>
  <Application>Microsoft Office PowerPoint</Application>
  <PresentationFormat>Custom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Noto Sans</vt:lpstr>
      <vt:lpstr>Wingdings</vt:lpstr>
      <vt:lpstr>Office Theme</vt:lpstr>
      <vt:lpstr>PowerPoint Presentation</vt:lpstr>
      <vt:lpstr>Problems</vt:lpstr>
      <vt:lpstr>Solutions</vt:lpstr>
      <vt:lpstr>UNIQUE VALUE PROPOSTION</vt:lpstr>
      <vt:lpstr>KEY METRICS</vt:lpstr>
      <vt:lpstr>PowerPoint Presentation</vt:lpstr>
      <vt:lpstr> Channels</vt:lpstr>
      <vt:lpstr>Prototype Development</vt:lpstr>
      <vt:lpstr>Service          Revenue</vt:lpstr>
      <vt:lpstr>PowerPoint Presentation</vt:lpstr>
      <vt:lpstr>PowerPoint Presentation</vt:lpstr>
      <vt:lpstr>Future Roadmap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Traditional Serif with Accent Colors Finance Pitch Deck Presentation</dc:title>
  <dc:creator>Ashok</dc:creator>
  <cp:keywords>DAEsJ2hWpa0,BAEjHSBEmgo</cp:keywords>
  <cp:lastModifiedBy>user</cp:lastModifiedBy>
  <cp:revision>42</cp:revision>
  <dcterms:created xsi:type="dcterms:W3CDTF">2021-10-07T15:36:40Z</dcterms:created>
  <dcterms:modified xsi:type="dcterms:W3CDTF">2021-10-08T12:18:57Z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2021-10-07T00:00:00Z</vt:filetime>
  </property>
  <property fmtid="{D5CDD505-2E9C-101B-9397-08002B2CF9AE}" pid="3" name="Creator">
    <vt:lpwstr>Canva</vt:lpwstr>
  </property>
  <property fmtid="{D5CDD505-2E9C-101B-9397-08002B2CF9AE}" pid="4" name="LastSaved">
    <vt:filetime>2021-10-07T00:00:00Z</vt:filetime>
  </property>
</Properties>
</file>